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10ac21eaf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eb28c430e4d1d"/>
  </p:sldMasterIdLst>
  <p:sldIdLst>
    <p:sldId xmlns:r="http://schemas.openxmlformats.org/officeDocument/2006/relationships" id="256" r:id="Ree649f1d25734eab"/>
    <p:sldId xmlns:r="http://schemas.openxmlformats.org/officeDocument/2006/relationships" id="257" r:id="R7b164305c67b4272"/>
    <p:sldId xmlns:r="http://schemas.openxmlformats.org/officeDocument/2006/relationships" id="258" r:id="Rf0f4fe98812a4126"/>
    <p:sldId xmlns:r="http://schemas.openxmlformats.org/officeDocument/2006/relationships" id="259" r:id="Rb97aab8c5fa54e2a"/>
    <p:sldId xmlns:r="http://schemas.openxmlformats.org/officeDocument/2006/relationships" id="260" r:id="Rf740fbfd90b845ee"/>
    <p:sldId xmlns:r="http://schemas.openxmlformats.org/officeDocument/2006/relationships" id="261" r:id="R745c2fc0bf5243e2"/>
    <p:sldId xmlns:r="http://schemas.openxmlformats.org/officeDocument/2006/relationships" id="262" r:id="R3ff78afa62ee47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eb28c430e4d1d" /><Relationship Type="http://schemas.openxmlformats.org/officeDocument/2006/relationships/slide" Target="/ppt/slides/slide1.xml" Id="Ree649f1d25734eab" /><Relationship Type="http://schemas.openxmlformats.org/officeDocument/2006/relationships/slide" Target="/ppt/slides/slide2.xml" Id="R7b164305c67b4272" /><Relationship Type="http://schemas.openxmlformats.org/officeDocument/2006/relationships/slide" Target="/ppt/slides/slide3.xml" Id="Rf0f4fe98812a4126" /><Relationship Type="http://schemas.openxmlformats.org/officeDocument/2006/relationships/slide" Target="/ppt/slides/slide4.xml" Id="Rb97aab8c5fa54e2a" /><Relationship Type="http://schemas.openxmlformats.org/officeDocument/2006/relationships/slide" Target="/ppt/slides/slide5.xml" Id="Rf740fbfd90b845ee" /><Relationship Type="http://schemas.openxmlformats.org/officeDocument/2006/relationships/slide" Target="/ppt/slides/slide6.xml" Id="R745c2fc0bf5243e2" /><Relationship Type="http://schemas.openxmlformats.org/officeDocument/2006/relationships/slide" Target="/ppt/slides/slide7.xml" Id="R3ff78afa62ee47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967818459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083a2baf74baa" /><Relationship Type="http://schemas.openxmlformats.org/officeDocument/2006/relationships/theme" Target="/ppt/slideMasters/theme/theme1.xml" Id="Rcb7e77993820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083a2baf7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e56ff7572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18aeee0cf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00d4532ba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df202f030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292b962d8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b34b0f2d34a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83d73896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STIMULATOR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STIMULATOR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STIMULATOR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STIMULATOR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STIMULATOR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STIMULATOR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12 577 463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60 753 682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83 774 133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STIMULATOR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SIGVART KAADA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STIMULATOR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Sigvart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STIMULATOR AS</a:t>
            </a:r>
          </a:p>
        </p:txBody>
      </p:sp>
    </p:spTree>
  </p:cSld>
  <p:clrMapOvr>
    <a:masterClrMapping xmlns:a="http://schemas.openxmlformats.org/drawingml/2006/main"/>
  </p:clrMapOvr>
</p:sld>
</file>