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18b5c9cfe440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f7d32229e464373"/>
  </p:sldMasterIdLst>
  <p:sldIdLst>
    <p:sldId xmlns:r="http://schemas.openxmlformats.org/officeDocument/2006/relationships" id="256" r:id="R5aca144ab55549e0"/>
    <p:sldId xmlns:r="http://schemas.openxmlformats.org/officeDocument/2006/relationships" id="257" r:id="R56d4cd3f1ea64e28"/>
    <p:sldId xmlns:r="http://schemas.openxmlformats.org/officeDocument/2006/relationships" id="258" r:id="R0ab8e993d24e49c1"/>
    <p:sldId xmlns:r="http://schemas.openxmlformats.org/officeDocument/2006/relationships" id="259" r:id="R0d9f5096267940e1"/>
    <p:sldId xmlns:r="http://schemas.openxmlformats.org/officeDocument/2006/relationships" id="260" r:id="R1a49f465c8f746a2"/>
    <p:sldId xmlns:r="http://schemas.openxmlformats.org/officeDocument/2006/relationships" id="261" r:id="Rd01a3828d0c74454"/>
    <p:sldId xmlns:r="http://schemas.openxmlformats.org/officeDocument/2006/relationships" id="262" r:id="R1c5e6abad9da49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7d32229e464373" /><Relationship Type="http://schemas.openxmlformats.org/officeDocument/2006/relationships/slide" Target="/ppt/slides/slide1.xml" Id="R5aca144ab55549e0" /><Relationship Type="http://schemas.openxmlformats.org/officeDocument/2006/relationships/slide" Target="/ppt/slides/slide2.xml" Id="R56d4cd3f1ea64e28" /><Relationship Type="http://schemas.openxmlformats.org/officeDocument/2006/relationships/slide" Target="/ppt/slides/slide3.xml" Id="R0ab8e993d24e49c1" /><Relationship Type="http://schemas.openxmlformats.org/officeDocument/2006/relationships/slide" Target="/ppt/slides/slide4.xml" Id="R0d9f5096267940e1" /><Relationship Type="http://schemas.openxmlformats.org/officeDocument/2006/relationships/slide" Target="/ppt/slides/slide5.xml" Id="R1a49f465c8f746a2" /><Relationship Type="http://schemas.openxmlformats.org/officeDocument/2006/relationships/slide" Target="/ppt/slides/slide6.xml" Id="Rd01a3828d0c74454" /><Relationship Type="http://schemas.openxmlformats.org/officeDocument/2006/relationships/slide" Target="/ppt/slides/slide7.xml" Id="R1c5e6abad9da49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b3fd9d4c2345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e1e210c8a14da6" /><Relationship Type="http://schemas.openxmlformats.org/officeDocument/2006/relationships/theme" Target="/ppt/slideMasters/theme/theme1.xml" Id="Rf5dc5ed63fad4a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e1e210c8a14d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4082bee1f241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7616474a62439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06116faf5d46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a251016cea48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d2f88eba124a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b3aa8a56264c3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0fa16f79df4d9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JABBE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JABBE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JABBE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JABBE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JABBE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JABBE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−11 854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3 808 111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17 833 015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18 333 015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JABBE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JANNE MARGRETHE KAADA ERICHSEN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JABBE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Janne Kaada Erichsen, Ullern Gårds vei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0382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926 158 147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JABBE INVEST AS</a:t>
            </a:r>
          </a:p>
        </p:txBody>
      </p:sp>
    </p:spTree>
  </p:cSld>
  <p:clrMapOvr>
    <a:masterClrMapping xmlns:a="http://schemas.openxmlformats.org/drawingml/2006/main"/>
  </p:clrMapOvr>
</p:sld>
</file>