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4d6d5814174d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f5ec3a3f314bd5"/>
  </p:sldMasterIdLst>
  <p:sldIdLst>
    <p:sldId xmlns:r="http://schemas.openxmlformats.org/officeDocument/2006/relationships" id="256" r:id="R0bbbe860f79a487b"/>
    <p:sldId xmlns:r="http://schemas.openxmlformats.org/officeDocument/2006/relationships" id="257" r:id="R44cb38448ce04e61"/>
    <p:sldId xmlns:r="http://schemas.openxmlformats.org/officeDocument/2006/relationships" id="258" r:id="R1159c77d5ad745f4"/>
    <p:sldId xmlns:r="http://schemas.openxmlformats.org/officeDocument/2006/relationships" id="259" r:id="R3b08a8e7864341ad"/>
    <p:sldId xmlns:r="http://schemas.openxmlformats.org/officeDocument/2006/relationships" id="260" r:id="Rfbad13f2027e464e"/>
    <p:sldId xmlns:r="http://schemas.openxmlformats.org/officeDocument/2006/relationships" id="261" r:id="Rd2e953dbeaa24aa9"/>
    <p:sldId xmlns:r="http://schemas.openxmlformats.org/officeDocument/2006/relationships" id="262" r:id="R236586b9e7c345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f5ec3a3f314bd5" /><Relationship Type="http://schemas.openxmlformats.org/officeDocument/2006/relationships/slide" Target="/ppt/slides/slide1.xml" Id="R0bbbe860f79a487b" /><Relationship Type="http://schemas.openxmlformats.org/officeDocument/2006/relationships/slide" Target="/ppt/slides/slide2.xml" Id="R44cb38448ce04e61" /><Relationship Type="http://schemas.openxmlformats.org/officeDocument/2006/relationships/slide" Target="/ppt/slides/slide3.xml" Id="R1159c77d5ad745f4" /><Relationship Type="http://schemas.openxmlformats.org/officeDocument/2006/relationships/slide" Target="/ppt/slides/slide4.xml" Id="R3b08a8e7864341ad" /><Relationship Type="http://schemas.openxmlformats.org/officeDocument/2006/relationships/slide" Target="/ppt/slides/slide5.xml" Id="Rfbad13f2027e464e" /><Relationship Type="http://schemas.openxmlformats.org/officeDocument/2006/relationships/slide" Target="/ppt/slides/slide6.xml" Id="Rd2e953dbeaa24aa9" /><Relationship Type="http://schemas.openxmlformats.org/officeDocument/2006/relationships/slide" Target="/ppt/slides/slide7.xml" Id="R236586b9e7c345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9ba183bfca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ae98a846f4248" /><Relationship Type="http://schemas.openxmlformats.org/officeDocument/2006/relationships/theme" Target="/ppt/slideMasters/theme/theme1.xml" Id="Rfc6bd0a6ff1c43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7ae98a846f42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696aae8ed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e8a968a7b41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8a04fa3f242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e111aea5548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7bf59698546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648df03f64a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ac884031c42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FILLIOKUS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FILLIOKUS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77 918 176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77 967 236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CARL E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