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5723ae2eda43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2a2d5e517a4df4"/>
  </p:sldMasterIdLst>
  <p:sldIdLst>
    <p:sldId xmlns:r="http://schemas.openxmlformats.org/officeDocument/2006/relationships" id="256" r:id="Re253d518a307488e"/>
    <p:sldId xmlns:r="http://schemas.openxmlformats.org/officeDocument/2006/relationships" id="257" r:id="R94281f6595b84496"/>
    <p:sldId xmlns:r="http://schemas.openxmlformats.org/officeDocument/2006/relationships" id="258" r:id="R4e3f144dd0f14224"/>
    <p:sldId xmlns:r="http://schemas.openxmlformats.org/officeDocument/2006/relationships" id="259" r:id="Rc0fa7752706a40a2"/>
    <p:sldId xmlns:r="http://schemas.openxmlformats.org/officeDocument/2006/relationships" id="260" r:id="Rea3bd1546f534ecf"/>
    <p:sldId xmlns:r="http://schemas.openxmlformats.org/officeDocument/2006/relationships" id="261" r:id="Rb75d3cd9a6314da6"/>
    <p:sldId xmlns:r="http://schemas.openxmlformats.org/officeDocument/2006/relationships" id="262" r:id="R456900b0b52f47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a2d5e517a4df4" /><Relationship Type="http://schemas.openxmlformats.org/officeDocument/2006/relationships/slide" Target="/ppt/slides/slide1.xml" Id="Re253d518a307488e" /><Relationship Type="http://schemas.openxmlformats.org/officeDocument/2006/relationships/slide" Target="/ppt/slides/slide2.xml" Id="R94281f6595b84496" /><Relationship Type="http://schemas.openxmlformats.org/officeDocument/2006/relationships/slide" Target="/ppt/slides/slide3.xml" Id="R4e3f144dd0f14224" /><Relationship Type="http://schemas.openxmlformats.org/officeDocument/2006/relationships/slide" Target="/ppt/slides/slide4.xml" Id="Rc0fa7752706a40a2" /><Relationship Type="http://schemas.openxmlformats.org/officeDocument/2006/relationships/slide" Target="/ppt/slides/slide5.xml" Id="Rea3bd1546f534ecf" /><Relationship Type="http://schemas.openxmlformats.org/officeDocument/2006/relationships/slide" Target="/ppt/slides/slide6.xml" Id="Rb75d3cd9a6314da6" /><Relationship Type="http://schemas.openxmlformats.org/officeDocument/2006/relationships/slide" Target="/ppt/slides/slide7.xml" Id="R456900b0b52f47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b9de9f1b9242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bf85813e64617" /><Relationship Type="http://schemas.openxmlformats.org/officeDocument/2006/relationships/theme" Target="/ppt/slideMasters/theme/theme1.xml" Id="Rd4c668ecdced48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dbf85813e646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f6118d5104c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45082d9ad46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a21cb9a4c45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87c90595b42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1f35f1a074e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d83cd7a9c40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be2d1342746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HESTEHAVEN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HESTEHAVEN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77 729 254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77 797 200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LANGAKER MAUD C 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926 156 233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