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d5f61be1e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ce942346942aa"/>
  </p:sldMasterIdLst>
  <p:sldIdLst>
    <p:sldId xmlns:r="http://schemas.openxmlformats.org/officeDocument/2006/relationships" id="256" r:id="Rfb821ef9cd314e30"/>
    <p:sldId xmlns:r="http://schemas.openxmlformats.org/officeDocument/2006/relationships" id="257" r:id="Rd43281ec11b14b00"/>
    <p:sldId xmlns:r="http://schemas.openxmlformats.org/officeDocument/2006/relationships" id="258" r:id="R02a1b6826ed24427"/>
    <p:sldId xmlns:r="http://schemas.openxmlformats.org/officeDocument/2006/relationships" id="259" r:id="R3f1c6488e6f04ea7"/>
    <p:sldId xmlns:r="http://schemas.openxmlformats.org/officeDocument/2006/relationships" id="260" r:id="R9e797074a0bf4aa2"/>
    <p:sldId xmlns:r="http://schemas.openxmlformats.org/officeDocument/2006/relationships" id="261" r:id="Rd7a28ca0394342dc"/>
    <p:sldId xmlns:r="http://schemas.openxmlformats.org/officeDocument/2006/relationships" id="262" r:id="R8872495e96ea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ce942346942aa" /><Relationship Type="http://schemas.openxmlformats.org/officeDocument/2006/relationships/slide" Target="/ppt/slides/slide1.xml" Id="Rfb821ef9cd314e30" /><Relationship Type="http://schemas.openxmlformats.org/officeDocument/2006/relationships/slide" Target="/ppt/slides/slide2.xml" Id="Rd43281ec11b14b00" /><Relationship Type="http://schemas.openxmlformats.org/officeDocument/2006/relationships/slide" Target="/ppt/slides/slide3.xml" Id="R02a1b6826ed24427" /><Relationship Type="http://schemas.openxmlformats.org/officeDocument/2006/relationships/slide" Target="/ppt/slides/slide4.xml" Id="R3f1c6488e6f04ea7" /><Relationship Type="http://schemas.openxmlformats.org/officeDocument/2006/relationships/slide" Target="/ppt/slides/slide5.xml" Id="R9e797074a0bf4aa2" /><Relationship Type="http://schemas.openxmlformats.org/officeDocument/2006/relationships/slide" Target="/ppt/slides/slide6.xml" Id="Rd7a28ca0394342dc" /><Relationship Type="http://schemas.openxmlformats.org/officeDocument/2006/relationships/slide" Target="/ppt/slides/slide7.xml" Id="R8872495e96ea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db57b9e41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1d4a062894cbf" /><Relationship Type="http://schemas.openxmlformats.org/officeDocument/2006/relationships/theme" Target="/ppt/slideMasters/theme/theme1.xml" Id="R0a7ea24ad774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11d4a06289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146763399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08d71593e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1eaa57564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4412cb984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08f65a4cd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3e0a6c6fe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06a3c264b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EMIL ANDRE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