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ccb13dfd6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01f4c18e648d4"/>
  </p:sldMasterIdLst>
  <p:sldIdLst>
    <p:sldId xmlns:r="http://schemas.openxmlformats.org/officeDocument/2006/relationships" id="256" r:id="Rf9c3e31f4628436a"/>
    <p:sldId xmlns:r="http://schemas.openxmlformats.org/officeDocument/2006/relationships" id="257" r:id="R53834d0dfa2b49c3"/>
    <p:sldId xmlns:r="http://schemas.openxmlformats.org/officeDocument/2006/relationships" id="258" r:id="R2d0a41cf5e1944a3"/>
    <p:sldId xmlns:r="http://schemas.openxmlformats.org/officeDocument/2006/relationships" id="259" r:id="R5262424210b34b19"/>
    <p:sldId xmlns:r="http://schemas.openxmlformats.org/officeDocument/2006/relationships" id="260" r:id="R1ccefe9d45e44372"/>
    <p:sldId xmlns:r="http://schemas.openxmlformats.org/officeDocument/2006/relationships" id="261" r:id="Re1e57df194df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01f4c18e648d4" /><Relationship Type="http://schemas.openxmlformats.org/officeDocument/2006/relationships/slide" Target="/ppt/slides/slide1.xml" Id="Rf9c3e31f4628436a" /><Relationship Type="http://schemas.openxmlformats.org/officeDocument/2006/relationships/slide" Target="/ppt/slides/slide2.xml" Id="R53834d0dfa2b49c3" /><Relationship Type="http://schemas.openxmlformats.org/officeDocument/2006/relationships/slide" Target="/ppt/slides/slide3.xml" Id="R2d0a41cf5e1944a3" /><Relationship Type="http://schemas.openxmlformats.org/officeDocument/2006/relationships/slide" Target="/ppt/slides/slide4.xml" Id="R5262424210b34b19" /><Relationship Type="http://schemas.openxmlformats.org/officeDocument/2006/relationships/slide" Target="/ppt/slides/slide5.xml" Id="R1ccefe9d45e44372" /><Relationship Type="http://schemas.openxmlformats.org/officeDocument/2006/relationships/slide" Target="/ppt/slides/slide6.xml" Id="Re1e57df194df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4b5bd57b3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a28073ac41a0" /><Relationship Type="http://schemas.openxmlformats.org/officeDocument/2006/relationships/theme" Target="/ppt/slideMasters/theme/theme1.xml" Id="R526787399095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fa28073ac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968f936c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71bdeed7b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692b53f6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21c86dbfd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d00c908e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0e6a3528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