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72dc23a07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eef4cdb6949f5"/>
  </p:sldMasterIdLst>
  <p:sldIdLst>
    <p:sldId xmlns:r="http://schemas.openxmlformats.org/officeDocument/2006/relationships" id="256" r:id="R254547efdd904892"/>
    <p:sldId xmlns:r="http://schemas.openxmlformats.org/officeDocument/2006/relationships" id="257" r:id="R9c4c960ce0ae43ac"/>
    <p:sldId xmlns:r="http://schemas.openxmlformats.org/officeDocument/2006/relationships" id="258" r:id="R361bb2bd581b487b"/>
    <p:sldId xmlns:r="http://schemas.openxmlformats.org/officeDocument/2006/relationships" id="259" r:id="R5cbf680a8bef4802"/>
    <p:sldId xmlns:r="http://schemas.openxmlformats.org/officeDocument/2006/relationships" id="260" r:id="R70e90a891be64b73"/>
    <p:sldId xmlns:r="http://schemas.openxmlformats.org/officeDocument/2006/relationships" id="261" r:id="R8ee3a69ab6fa4741"/>
    <p:sldId xmlns:r="http://schemas.openxmlformats.org/officeDocument/2006/relationships" id="262" r:id="R4b016fc656124b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eef4cdb6949f5" /><Relationship Type="http://schemas.openxmlformats.org/officeDocument/2006/relationships/slide" Target="/ppt/slides/slide1.xml" Id="R254547efdd904892" /><Relationship Type="http://schemas.openxmlformats.org/officeDocument/2006/relationships/slide" Target="/ppt/slides/slide2.xml" Id="R9c4c960ce0ae43ac" /><Relationship Type="http://schemas.openxmlformats.org/officeDocument/2006/relationships/slide" Target="/ppt/slides/slide3.xml" Id="R361bb2bd581b487b" /><Relationship Type="http://schemas.openxmlformats.org/officeDocument/2006/relationships/slide" Target="/ppt/slides/slide4.xml" Id="R5cbf680a8bef4802" /><Relationship Type="http://schemas.openxmlformats.org/officeDocument/2006/relationships/slide" Target="/ppt/slides/slide5.xml" Id="R70e90a891be64b73" /><Relationship Type="http://schemas.openxmlformats.org/officeDocument/2006/relationships/slide" Target="/ppt/slides/slide6.xml" Id="R8ee3a69ab6fa4741" /><Relationship Type="http://schemas.openxmlformats.org/officeDocument/2006/relationships/slide" Target="/ppt/slides/slide7.xml" Id="R4b016fc656124b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b480ffcc5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b4195e0cd4614" /><Relationship Type="http://schemas.openxmlformats.org/officeDocument/2006/relationships/theme" Target="/ppt/slideMasters/theme/theme1.xml" Id="R7c2a78bd1270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b4195e0cd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a8c80ea2b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c293d9ff742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f3cddbcc45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a056671fd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c2c935e99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1d91b73f04e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30bc52088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22 435 950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22 480 718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HAGEN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