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ee02de62f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54807dfbb4511"/>
  </p:sldMasterIdLst>
  <p:sldIdLst>
    <p:sldId xmlns:r="http://schemas.openxmlformats.org/officeDocument/2006/relationships" id="256" r:id="R3a6facdd3003494c"/>
    <p:sldId xmlns:r="http://schemas.openxmlformats.org/officeDocument/2006/relationships" id="257" r:id="Rbfcab8bbff8d4431"/>
    <p:sldId xmlns:r="http://schemas.openxmlformats.org/officeDocument/2006/relationships" id="258" r:id="R0d58889831e541b2"/>
    <p:sldId xmlns:r="http://schemas.openxmlformats.org/officeDocument/2006/relationships" id="259" r:id="Rcd4ff0fbcf3140b5"/>
    <p:sldId xmlns:r="http://schemas.openxmlformats.org/officeDocument/2006/relationships" id="260" r:id="R89ad17c1ab1240c9"/>
    <p:sldId xmlns:r="http://schemas.openxmlformats.org/officeDocument/2006/relationships" id="261" r:id="R57edd7424d3342d4"/>
    <p:sldId xmlns:r="http://schemas.openxmlformats.org/officeDocument/2006/relationships" id="262" r:id="Rbe5e2a59c908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54807dfbb4511" /><Relationship Type="http://schemas.openxmlformats.org/officeDocument/2006/relationships/slide" Target="/ppt/slides/slide1.xml" Id="R3a6facdd3003494c" /><Relationship Type="http://schemas.openxmlformats.org/officeDocument/2006/relationships/slide" Target="/ppt/slides/slide2.xml" Id="Rbfcab8bbff8d4431" /><Relationship Type="http://schemas.openxmlformats.org/officeDocument/2006/relationships/slide" Target="/ppt/slides/slide3.xml" Id="R0d58889831e541b2" /><Relationship Type="http://schemas.openxmlformats.org/officeDocument/2006/relationships/slide" Target="/ppt/slides/slide4.xml" Id="Rcd4ff0fbcf3140b5" /><Relationship Type="http://schemas.openxmlformats.org/officeDocument/2006/relationships/slide" Target="/ppt/slides/slide5.xml" Id="R89ad17c1ab1240c9" /><Relationship Type="http://schemas.openxmlformats.org/officeDocument/2006/relationships/slide" Target="/ppt/slides/slide6.xml" Id="R57edd7424d3342d4" /><Relationship Type="http://schemas.openxmlformats.org/officeDocument/2006/relationships/slide" Target="/ppt/slides/slide7.xml" Id="Rbe5e2a59c908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97fcb445b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fcba457e4650" /><Relationship Type="http://schemas.openxmlformats.org/officeDocument/2006/relationships/theme" Target="/ppt/slideMasters/theme/theme1.xml" Id="R8cb777957003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ffcba457e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fa862989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8e7ad54b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494b8efe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e3b29de79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16f38779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86279e6c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ec173a63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