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256a713d4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543a3f93540d6"/>
  </p:sldMasterIdLst>
  <p:sldIdLst>
    <p:sldId xmlns:r="http://schemas.openxmlformats.org/officeDocument/2006/relationships" id="256" r:id="Ra592ae6d066c4518"/>
    <p:sldId xmlns:r="http://schemas.openxmlformats.org/officeDocument/2006/relationships" id="257" r:id="Rc09fbe6f66a44805"/>
    <p:sldId xmlns:r="http://schemas.openxmlformats.org/officeDocument/2006/relationships" id="258" r:id="Rcf32d74e507e4f5d"/>
    <p:sldId xmlns:r="http://schemas.openxmlformats.org/officeDocument/2006/relationships" id="259" r:id="R500020faba4e4a48"/>
    <p:sldId xmlns:r="http://schemas.openxmlformats.org/officeDocument/2006/relationships" id="260" r:id="R8f1581ae2cf8414b"/>
    <p:sldId xmlns:r="http://schemas.openxmlformats.org/officeDocument/2006/relationships" id="261" r:id="R6c86636855014b6a"/>
    <p:sldId xmlns:r="http://schemas.openxmlformats.org/officeDocument/2006/relationships" id="262" r:id="R31f698166235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543a3f93540d6" /><Relationship Type="http://schemas.openxmlformats.org/officeDocument/2006/relationships/slide" Target="/ppt/slides/slide1.xml" Id="Ra592ae6d066c4518" /><Relationship Type="http://schemas.openxmlformats.org/officeDocument/2006/relationships/slide" Target="/ppt/slides/slide2.xml" Id="Rc09fbe6f66a44805" /><Relationship Type="http://schemas.openxmlformats.org/officeDocument/2006/relationships/slide" Target="/ppt/slides/slide3.xml" Id="Rcf32d74e507e4f5d" /><Relationship Type="http://schemas.openxmlformats.org/officeDocument/2006/relationships/slide" Target="/ppt/slides/slide4.xml" Id="R500020faba4e4a48" /><Relationship Type="http://schemas.openxmlformats.org/officeDocument/2006/relationships/slide" Target="/ppt/slides/slide5.xml" Id="R8f1581ae2cf8414b" /><Relationship Type="http://schemas.openxmlformats.org/officeDocument/2006/relationships/slide" Target="/ppt/slides/slide6.xml" Id="R6c86636855014b6a" /><Relationship Type="http://schemas.openxmlformats.org/officeDocument/2006/relationships/slide" Target="/ppt/slides/slide7.xml" Id="R31f698166235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a61c7e1d2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75bc3500481b" /><Relationship Type="http://schemas.openxmlformats.org/officeDocument/2006/relationships/theme" Target="/ppt/slideMasters/theme/theme1.xml" Id="Raec08102020d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975bc3500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b8ff63cda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69d7ad74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5ac5a126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6efb8baf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6022021e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3670ff4c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0baaa8e45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PETTER GUSTAFSSON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Gustafsson Tafjord, Simenplassen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