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e195e575e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ab7040e91451b"/>
  </p:sldMasterIdLst>
  <p:sldIdLst>
    <p:sldId xmlns:r="http://schemas.openxmlformats.org/officeDocument/2006/relationships" id="256" r:id="R0ff1baadcc3a4f62"/>
    <p:sldId xmlns:r="http://schemas.openxmlformats.org/officeDocument/2006/relationships" id="257" r:id="Rad0ac2a161994457"/>
    <p:sldId xmlns:r="http://schemas.openxmlformats.org/officeDocument/2006/relationships" id="258" r:id="Rb3e00eea43d84b45"/>
    <p:sldId xmlns:r="http://schemas.openxmlformats.org/officeDocument/2006/relationships" id="259" r:id="R4327bf169d9a4cf0"/>
    <p:sldId xmlns:r="http://schemas.openxmlformats.org/officeDocument/2006/relationships" id="260" r:id="Rac449f6425464e70"/>
    <p:sldId xmlns:r="http://schemas.openxmlformats.org/officeDocument/2006/relationships" id="261" r:id="R2d6a19992d244687"/>
    <p:sldId xmlns:r="http://schemas.openxmlformats.org/officeDocument/2006/relationships" id="262" r:id="R8e3debc8875f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ab7040e91451b" /><Relationship Type="http://schemas.openxmlformats.org/officeDocument/2006/relationships/slide" Target="/ppt/slides/slide1.xml" Id="R0ff1baadcc3a4f62" /><Relationship Type="http://schemas.openxmlformats.org/officeDocument/2006/relationships/slide" Target="/ppt/slides/slide2.xml" Id="Rad0ac2a161994457" /><Relationship Type="http://schemas.openxmlformats.org/officeDocument/2006/relationships/slide" Target="/ppt/slides/slide3.xml" Id="Rb3e00eea43d84b45" /><Relationship Type="http://schemas.openxmlformats.org/officeDocument/2006/relationships/slide" Target="/ppt/slides/slide4.xml" Id="R4327bf169d9a4cf0" /><Relationship Type="http://schemas.openxmlformats.org/officeDocument/2006/relationships/slide" Target="/ppt/slides/slide5.xml" Id="Rac449f6425464e70" /><Relationship Type="http://schemas.openxmlformats.org/officeDocument/2006/relationships/slide" Target="/ppt/slides/slide6.xml" Id="R2d6a19992d244687" /><Relationship Type="http://schemas.openxmlformats.org/officeDocument/2006/relationships/slide" Target="/ppt/slides/slide7.xml" Id="R8e3debc8875f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6e05f6285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5c442b174c75" /><Relationship Type="http://schemas.openxmlformats.org/officeDocument/2006/relationships/theme" Target="/ppt/slideMasters/theme/theme1.xml" Id="R7211ab04e9c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f5c442b17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35973769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630ed47b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67f30d9e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fdb4a9d90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b61fa441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07e0221f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062513e8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