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ec9b0b46b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d91ea369a456d"/>
  </p:sldMasterIdLst>
  <p:sldIdLst>
    <p:sldId xmlns:r="http://schemas.openxmlformats.org/officeDocument/2006/relationships" id="256" r:id="R8510157341494bdb"/>
    <p:sldId xmlns:r="http://schemas.openxmlformats.org/officeDocument/2006/relationships" id="257" r:id="Rd9c9e4eb6a3d488d"/>
    <p:sldId xmlns:r="http://schemas.openxmlformats.org/officeDocument/2006/relationships" id="258" r:id="Rbf28871ee1694111"/>
    <p:sldId xmlns:r="http://schemas.openxmlformats.org/officeDocument/2006/relationships" id="259" r:id="R497198d34635497e"/>
    <p:sldId xmlns:r="http://schemas.openxmlformats.org/officeDocument/2006/relationships" id="260" r:id="R2d46371778574180"/>
    <p:sldId xmlns:r="http://schemas.openxmlformats.org/officeDocument/2006/relationships" id="261" r:id="Rd688fc7ccfd547d3"/>
    <p:sldId xmlns:r="http://schemas.openxmlformats.org/officeDocument/2006/relationships" id="262" r:id="Rf9d23bede3c8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d91ea369a456d" /><Relationship Type="http://schemas.openxmlformats.org/officeDocument/2006/relationships/slide" Target="/ppt/slides/slide1.xml" Id="R8510157341494bdb" /><Relationship Type="http://schemas.openxmlformats.org/officeDocument/2006/relationships/slide" Target="/ppt/slides/slide2.xml" Id="Rd9c9e4eb6a3d488d" /><Relationship Type="http://schemas.openxmlformats.org/officeDocument/2006/relationships/slide" Target="/ppt/slides/slide3.xml" Id="Rbf28871ee1694111" /><Relationship Type="http://schemas.openxmlformats.org/officeDocument/2006/relationships/slide" Target="/ppt/slides/slide4.xml" Id="R497198d34635497e" /><Relationship Type="http://schemas.openxmlformats.org/officeDocument/2006/relationships/slide" Target="/ppt/slides/slide5.xml" Id="R2d46371778574180" /><Relationship Type="http://schemas.openxmlformats.org/officeDocument/2006/relationships/slide" Target="/ppt/slides/slide6.xml" Id="Rd688fc7ccfd547d3" /><Relationship Type="http://schemas.openxmlformats.org/officeDocument/2006/relationships/slide" Target="/ppt/slides/slide7.xml" Id="Rf9d23bede3c8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6dcf5ff4f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3880f314a4e76" /><Relationship Type="http://schemas.openxmlformats.org/officeDocument/2006/relationships/theme" Target="/ppt/slideMasters/theme/theme1.xml" Id="Rec310aa2899d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03880f314a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0901045af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1a3fa578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bf63f3724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05106b3d5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d4748bae4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1029144aa4d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0573b901d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MAVISU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27 607 357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28 429 860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MAGNUS VIE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926 049 534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