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c5ed35589e4cf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965a44fa544790"/>
  </p:sldMasterIdLst>
  <p:sldIdLst>
    <p:sldId xmlns:r="http://schemas.openxmlformats.org/officeDocument/2006/relationships" id="256" r:id="Rd380937ae9264ff0"/>
    <p:sldId xmlns:r="http://schemas.openxmlformats.org/officeDocument/2006/relationships" id="257" r:id="Rff51cf1c33cd4c23"/>
    <p:sldId xmlns:r="http://schemas.openxmlformats.org/officeDocument/2006/relationships" id="258" r:id="R138d2f605dd344b6"/>
    <p:sldId xmlns:r="http://schemas.openxmlformats.org/officeDocument/2006/relationships" id="259" r:id="Rda484c2771b4483b"/>
    <p:sldId xmlns:r="http://schemas.openxmlformats.org/officeDocument/2006/relationships" id="260" r:id="R0bd35dfbc7f04f6f"/>
    <p:sldId xmlns:r="http://schemas.openxmlformats.org/officeDocument/2006/relationships" id="261" r:id="R28fdf0d075b8405a"/>
    <p:sldId xmlns:r="http://schemas.openxmlformats.org/officeDocument/2006/relationships" id="262" r:id="R874e80ff05d949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965a44fa544790" /><Relationship Type="http://schemas.openxmlformats.org/officeDocument/2006/relationships/slide" Target="/ppt/slides/slide1.xml" Id="Rd380937ae9264ff0" /><Relationship Type="http://schemas.openxmlformats.org/officeDocument/2006/relationships/slide" Target="/ppt/slides/slide2.xml" Id="Rff51cf1c33cd4c23" /><Relationship Type="http://schemas.openxmlformats.org/officeDocument/2006/relationships/slide" Target="/ppt/slides/slide3.xml" Id="R138d2f605dd344b6" /><Relationship Type="http://schemas.openxmlformats.org/officeDocument/2006/relationships/slide" Target="/ppt/slides/slide4.xml" Id="Rda484c2771b4483b" /><Relationship Type="http://schemas.openxmlformats.org/officeDocument/2006/relationships/slide" Target="/ppt/slides/slide5.xml" Id="R0bd35dfbc7f04f6f" /><Relationship Type="http://schemas.openxmlformats.org/officeDocument/2006/relationships/slide" Target="/ppt/slides/slide6.xml" Id="R28fdf0d075b8405a" /><Relationship Type="http://schemas.openxmlformats.org/officeDocument/2006/relationships/slide" Target="/ppt/slides/slide7.xml" Id="R874e80ff05d949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23cb65d1af4a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476398ccce4f0e" /><Relationship Type="http://schemas.openxmlformats.org/officeDocument/2006/relationships/theme" Target="/ppt/slideMasters/theme/theme1.xml" Id="Rf7aa7fd669954d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476398ccce4f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2512c67ba04e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e86b481fca48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b7f8afd13b4f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475f03ec3f4b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291dc1d6564b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635674e1704ac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29ae8c604141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LINEOS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LINEOS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LINEOS AS ble etablert [år] og holder til i Tau.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LINEOS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LINEOS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LINEOS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1 653 185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5 315 079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5 355 397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LINEOS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MÆHLE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LINEOS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Smiursbakken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4120 Tau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926 045 571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LINEOS AS</a:t>
            </a:r>
          </a:p>
        </p:txBody>
      </p:sp>
    </p:spTree>
  </p:cSld>
  <p:clrMapOvr>
    <a:masterClrMapping xmlns:a="http://schemas.openxmlformats.org/drawingml/2006/main"/>
  </p:clrMapOvr>
</p:sld>
</file>