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1498c5298846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e5d27306064394"/>
  </p:sldMasterIdLst>
  <p:sldIdLst>
    <p:sldId xmlns:r="http://schemas.openxmlformats.org/officeDocument/2006/relationships" id="256" r:id="Rc53844a83fad4565"/>
    <p:sldId xmlns:r="http://schemas.openxmlformats.org/officeDocument/2006/relationships" id="257" r:id="Rbdb8c6d697f94959"/>
    <p:sldId xmlns:r="http://schemas.openxmlformats.org/officeDocument/2006/relationships" id="258" r:id="Rc7627f4688094c3f"/>
    <p:sldId xmlns:r="http://schemas.openxmlformats.org/officeDocument/2006/relationships" id="259" r:id="R57abbc2643f74368"/>
    <p:sldId xmlns:r="http://schemas.openxmlformats.org/officeDocument/2006/relationships" id="260" r:id="R90c83388af8e4245"/>
    <p:sldId xmlns:r="http://schemas.openxmlformats.org/officeDocument/2006/relationships" id="261" r:id="R8a4d9e077c474ea2"/>
    <p:sldId xmlns:r="http://schemas.openxmlformats.org/officeDocument/2006/relationships" id="262" r:id="R15f8fffd724544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e5d27306064394" /><Relationship Type="http://schemas.openxmlformats.org/officeDocument/2006/relationships/slide" Target="/ppt/slides/slide1.xml" Id="Rc53844a83fad4565" /><Relationship Type="http://schemas.openxmlformats.org/officeDocument/2006/relationships/slide" Target="/ppt/slides/slide2.xml" Id="Rbdb8c6d697f94959" /><Relationship Type="http://schemas.openxmlformats.org/officeDocument/2006/relationships/slide" Target="/ppt/slides/slide3.xml" Id="Rc7627f4688094c3f" /><Relationship Type="http://schemas.openxmlformats.org/officeDocument/2006/relationships/slide" Target="/ppt/slides/slide4.xml" Id="R57abbc2643f74368" /><Relationship Type="http://schemas.openxmlformats.org/officeDocument/2006/relationships/slide" Target="/ppt/slides/slide5.xml" Id="R90c83388af8e4245" /><Relationship Type="http://schemas.openxmlformats.org/officeDocument/2006/relationships/slide" Target="/ppt/slides/slide6.xml" Id="R8a4d9e077c474ea2" /><Relationship Type="http://schemas.openxmlformats.org/officeDocument/2006/relationships/slide" Target="/ppt/slides/slide7.xml" Id="R15f8fffd724544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085e712fe548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1abe1b0f64a66" /><Relationship Type="http://schemas.openxmlformats.org/officeDocument/2006/relationships/theme" Target="/ppt/slideMasters/theme/theme1.xml" Id="Rce25545d65ec48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41abe1b0f64a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3967a9a0d4d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7b2481ed3c47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1b1dce3ac48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f0ac9bbb740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81c728f8945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6496180ed4b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f7c23070541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PARCEL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PARCEL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104 799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145 141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147 004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SÆTRE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Helene Sætre, Brudesletta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926 045 113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PARCEL AS</a:t>
            </a:r>
          </a:p>
        </p:txBody>
      </p:sp>
    </p:spTree>
  </p:cSld>
  <p:clrMapOvr>
    <a:masterClrMapping xmlns:a="http://schemas.openxmlformats.org/drawingml/2006/main"/>
  </p:clrMapOvr>
</p:sld>
</file>