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117e1bec9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7c92e96414f79"/>
  </p:sldMasterIdLst>
  <p:sldIdLst>
    <p:sldId xmlns:r="http://schemas.openxmlformats.org/officeDocument/2006/relationships" id="256" r:id="Rd39f0d16bf514142"/>
    <p:sldId xmlns:r="http://schemas.openxmlformats.org/officeDocument/2006/relationships" id="257" r:id="Re299825467d540dc"/>
    <p:sldId xmlns:r="http://schemas.openxmlformats.org/officeDocument/2006/relationships" id="258" r:id="R36ca3b6ddb894461"/>
    <p:sldId xmlns:r="http://schemas.openxmlformats.org/officeDocument/2006/relationships" id="259" r:id="R7a3b41f5096046ab"/>
    <p:sldId xmlns:r="http://schemas.openxmlformats.org/officeDocument/2006/relationships" id="260" r:id="R204f98be5bee4a83"/>
    <p:sldId xmlns:r="http://schemas.openxmlformats.org/officeDocument/2006/relationships" id="261" r:id="R021a382ab14d4f3e"/>
    <p:sldId xmlns:r="http://schemas.openxmlformats.org/officeDocument/2006/relationships" id="262" r:id="R9ab524ddc2f1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7c92e96414f79" /><Relationship Type="http://schemas.openxmlformats.org/officeDocument/2006/relationships/slide" Target="/ppt/slides/slide1.xml" Id="Rd39f0d16bf514142" /><Relationship Type="http://schemas.openxmlformats.org/officeDocument/2006/relationships/slide" Target="/ppt/slides/slide2.xml" Id="Re299825467d540dc" /><Relationship Type="http://schemas.openxmlformats.org/officeDocument/2006/relationships/slide" Target="/ppt/slides/slide3.xml" Id="R36ca3b6ddb894461" /><Relationship Type="http://schemas.openxmlformats.org/officeDocument/2006/relationships/slide" Target="/ppt/slides/slide4.xml" Id="R7a3b41f5096046ab" /><Relationship Type="http://schemas.openxmlformats.org/officeDocument/2006/relationships/slide" Target="/ppt/slides/slide5.xml" Id="R204f98be5bee4a83" /><Relationship Type="http://schemas.openxmlformats.org/officeDocument/2006/relationships/slide" Target="/ppt/slides/slide6.xml" Id="R021a382ab14d4f3e" /><Relationship Type="http://schemas.openxmlformats.org/officeDocument/2006/relationships/slide" Target="/ppt/slides/slide7.xml" Id="R9ab524ddc2f1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d2551047f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c897cb1b4c7d" /><Relationship Type="http://schemas.openxmlformats.org/officeDocument/2006/relationships/theme" Target="/ppt/slideMasters/theme/theme1.xml" Id="R3f38f3d643d7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dc897cb1b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fe55cc8c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9bc10d69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dd1ff5da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201ba586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25160e6a4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2b6974be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2267b688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