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0e11c4dcbf4d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dd54e54514c80"/>
  </p:sldMasterIdLst>
  <p:sldIdLst>
    <p:sldId xmlns:r="http://schemas.openxmlformats.org/officeDocument/2006/relationships" id="256" r:id="R6cac25e399854ec8"/>
    <p:sldId xmlns:r="http://schemas.openxmlformats.org/officeDocument/2006/relationships" id="257" r:id="R6f4e83086e804aa4"/>
    <p:sldId xmlns:r="http://schemas.openxmlformats.org/officeDocument/2006/relationships" id="258" r:id="Raada4b55954e4fc0"/>
    <p:sldId xmlns:r="http://schemas.openxmlformats.org/officeDocument/2006/relationships" id="259" r:id="Rddb46709db6f4ed4"/>
    <p:sldId xmlns:r="http://schemas.openxmlformats.org/officeDocument/2006/relationships" id="260" r:id="R4ebc1c59897049cb"/>
    <p:sldId xmlns:r="http://schemas.openxmlformats.org/officeDocument/2006/relationships" id="261" r:id="R3fd3a9c79f7744fd"/>
    <p:sldId xmlns:r="http://schemas.openxmlformats.org/officeDocument/2006/relationships" id="262" r:id="R7ce325db8ebf4f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dd54e54514c80" /><Relationship Type="http://schemas.openxmlformats.org/officeDocument/2006/relationships/slide" Target="/ppt/slides/slide1.xml" Id="R6cac25e399854ec8" /><Relationship Type="http://schemas.openxmlformats.org/officeDocument/2006/relationships/slide" Target="/ppt/slides/slide2.xml" Id="R6f4e83086e804aa4" /><Relationship Type="http://schemas.openxmlformats.org/officeDocument/2006/relationships/slide" Target="/ppt/slides/slide3.xml" Id="Raada4b55954e4fc0" /><Relationship Type="http://schemas.openxmlformats.org/officeDocument/2006/relationships/slide" Target="/ppt/slides/slide4.xml" Id="Rddb46709db6f4ed4" /><Relationship Type="http://schemas.openxmlformats.org/officeDocument/2006/relationships/slide" Target="/ppt/slides/slide5.xml" Id="R4ebc1c59897049cb" /><Relationship Type="http://schemas.openxmlformats.org/officeDocument/2006/relationships/slide" Target="/ppt/slides/slide6.xml" Id="R3fd3a9c79f7744fd" /><Relationship Type="http://schemas.openxmlformats.org/officeDocument/2006/relationships/slide" Target="/ppt/slides/slide7.xml" Id="R7ce325db8ebf4f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a5cf4e51540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92eaf1be9488f" /><Relationship Type="http://schemas.openxmlformats.org/officeDocument/2006/relationships/theme" Target="/ppt/slideMasters/theme/theme1.xml" Id="R9d3c90da806842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a92eaf1be9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68cd9e2274e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96f7566744d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aeb921277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d29ab1a4d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12d0ce60641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7ff6c9dce47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aa2be8c9b41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ACCOUNTING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ACCOUNTING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45 355 230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9 184 357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9 193 309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