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5a7f2beb6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4df435d59b45a6"/>
  </p:sldMasterIdLst>
  <p:sldIdLst>
    <p:sldId xmlns:r="http://schemas.openxmlformats.org/officeDocument/2006/relationships" id="256" r:id="R0d581b5040c74704"/>
    <p:sldId xmlns:r="http://schemas.openxmlformats.org/officeDocument/2006/relationships" id="257" r:id="Re6d0b079be0e4483"/>
    <p:sldId xmlns:r="http://schemas.openxmlformats.org/officeDocument/2006/relationships" id="258" r:id="Rfbdb814cfc3440bd"/>
    <p:sldId xmlns:r="http://schemas.openxmlformats.org/officeDocument/2006/relationships" id="259" r:id="Reb5aa3cfcaf149ef"/>
    <p:sldId xmlns:r="http://schemas.openxmlformats.org/officeDocument/2006/relationships" id="260" r:id="R540a3aca92a74836"/>
    <p:sldId xmlns:r="http://schemas.openxmlformats.org/officeDocument/2006/relationships" id="261" r:id="R94593360a985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4df435d59b45a6" /><Relationship Type="http://schemas.openxmlformats.org/officeDocument/2006/relationships/slide" Target="/ppt/slides/slide1.xml" Id="R0d581b5040c74704" /><Relationship Type="http://schemas.openxmlformats.org/officeDocument/2006/relationships/slide" Target="/ppt/slides/slide2.xml" Id="Re6d0b079be0e4483" /><Relationship Type="http://schemas.openxmlformats.org/officeDocument/2006/relationships/slide" Target="/ppt/slides/slide3.xml" Id="Rfbdb814cfc3440bd" /><Relationship Type="http://schemas.openxmlformats.org/officeDocument/2006/relationships/slide" Target="/ppt/slides/slide4.xml" Id="Reb5aa3cfcaf149ef" /><Relationship Type="http://schemas.openxmlformats.org/officeDocument/2006/relationships/slide" Target="/ppt/slides/slide5.xml" Id="R540a3aca92a74836" /><Relationship Type="http://schemas.openxmlformats.org/officeDocument/2006/relationships/slide" Target="/ppt/slides/slide6.xml" Id="R94593360a985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bfee012f3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e247c31843da" /><Relationship Type="http://schemas.openxmlformats.org/officeDocument/2006/relationships/theme" Target="/ppt/slideMasters/theme/theme1.xml" Id="R955d3883e3f5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5e247c318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dddb4fe2245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4c0a6b33f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c44717bcf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858c3ade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4a121bee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01aea489b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