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f60f8ac31845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b4c1d11b2d4dcb"/>
  </p:sldMasterIdLst>
  <p:sldIdLst>
    <p:sldId xmlns:r="http://schemas.openxmlformats.org/officeDocument/2006/relationships" id="256" r:id="R288038edc58d42af"/>
    <p:sldId xmlns:r="http://schemas.openxmlformats.org/officeDocument/2006/relationships" id="257" r:id="Ra7de4acb79b24813"/>
    <p:sldId xmlns:r="http://schemas.openxmlformats.org/officeDocument/2006/relationships" id="258" r:id="R6085c0ac897c4a09"/>
    <p:sldId xmlns:r="http://schemas.openxmlformats.org/officeDocument/2006/relationships" id="259" r:id="R4c006089f6934fd5"/>
    <p:sldId xmlns:r="http://schemas.openxmlformats.org/officeDocument/2006/relationships" id="260" r:id="Raa681062f73a4de3"/>
    <p:sldId xmlns:r="http://schemas.openxmlformats.org/officeDocument/2006/relationships" id="261" r:id="R11f76def64e14cf4"/>
    <p:sldId xmlns:r="http://schemas.openxmlformats.org/officeDocument/2006/relationships" id="262" r:id="R24e5d85958bd41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4c1d11b2d4dcb" /><Relationship Type="http://schemas.openxmlformats.org/officeDocument/2006/relationships/slide" Target="/ppt/slides/slide1.xml" Id="R288038edc58d42af" /><Relationship Type="http://schemas.openxmlformats.org/officeDocument/2006/relationships/slide" Target="/ppt/slides/slide2.xml" Id="Ra7de4acb79b24813" /><Relationship Type="http://schemas.openxmlformats.org/officeDocument/2006/relationships/slide" Target="/ppt/slides/slide3.xml" Id="R6085c0ac897c4a09" /><Relationship Type="http://schemas.openxmlformats.org/officeDocument/2006/relationships/slide" Target="/ppt/slides/slide4.xml" Id="R4c006089f6934fd5" /><Relationship Type="http://schemas.openxmlformats.org/officeDocument/2006/relationships/slide" Target="/ppt/slides/slide5.xml" Id="Raa681062f73a4de3" /><Relationship Type="http://schemas.openxmlformats.org/officeDocument/2006/relationships/slide" Target="/ppt/slides/slide6.xml" Id="R11f76def64e14cf4" /><Relationship Type="http://schemas.openxmlformats.org/officeDocument/2006/relationships/slide" Target="/ppt/slides/slide7.xml" Id="R24e5d85958bd41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3ffa60abc48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0668cd88b4f47" /><Relationship Type="http://schemas.openxmlformats.org/officeDocument/2006/relationships/theme" Target="/ppt/slideMasters/theme/theme1.xml" Id="R0bfa48116b6747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10668cd88b4f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8038cdc6046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1d637d3c840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edc207c6d43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2c3b93b014c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64cc43d1545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ba41b0e1946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073146e2b4a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SPZ AS ble etablert [år] og holder til i Bølandet.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SUSANN ESPESETH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Frøystadvågvegen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6095 Bølandet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926 031 449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SPZ AS</a:t>
            </a:r>
          </a:p>
        </p:txBody>
      </p:sp>
    </p:spTree>
  </p:cSld>
  <p:clrMapOvr>
    <a:masterClrMapping xmlns:a="http://schemas.openxmlformats.org/drawingml/2006/main"/>
  </p:clrMapOvr>
</p:sld>
</file>