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eeaee2b77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8f996dbac4daa"/>
  </p:sldMasterIdLst>
  <p:sldIdLst>
    <p:sldId xmlns:r="http://schemas.openxmlformats.org/officeDocument/2006/relationships" id="256" r:id="R158d109273474335"/>
    <p:sldId xmlns:r="http://schemas.openxmlformats.org/officeDocument/2006/relationships" id="257" r:id="R793979ab048840c4"/>
    <p:sldId xmlns:r="http://schemas.openxmlformats.org/officeDocument/2006/relationships" id="258" r:id="R9def53e863cc4058"/>
    <p:sldId xmlns:r="http://schemas.openxmlformats.org/officeDocument/2006/relationships" id="259" r:id="R4c5d99607b994cdf"/>
    <p:sldId xmlns:r="http://schemas.openxmlformats.org/officeDocument/2006/relationships" id="260" r:id="Rc192dec072974ef3"/>
    <p:sldId xmlns:r="http://schemas.openxmlformats.org/officeDocument/2006/relationships" id="261" r:id="Re38f0bae87fe4ccc"/>
    <p:sldId xmlns:r="http://schemas.openxmlformats.org/officeDocument/2006/relationships" id="262" r:id="Rf0db056ea648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8f996dbac4daa" /><Relationship Type="http://schemas.openxmlformats.org/officeDocument/2006/relationships/slide" Target="/ppt/slides/slide1.xml" Id="R158d109273474335" /><Relationship Type="http://schemas.openxmlformats.org/officeDocument/2006/relationships/slide" Target="/ppt/slides/slide2.xml" Id="R793979ab048840c4" /><Relationship Type="http://schemas.openxmlformats.org/officeDocument/2006/relationships/slide" Target="/ppt/slides/slide3.xml" Id="R9def53e863cc4058" /><Relationship Type="http://schemas.openxmlformats.org/officeDocument/2006/relationships/slide" Target="/ppt/slides/slide4.xml" Id="R4c5d99607b994cdf" /><Relationship Type="http://schemas.openxmlformats.org/officeDocument/2006/relationships/slide" Target="/ppt/slides/slide5.xml" Id="Rc192dec072974ef3" /><Relationship Type="http://schemas.openxmlformats.org/officeDocument/2006/relationships/slide" Target="/ppt/slides/slide6.xml" Id="Re38f0bae87fe4ccc" /><Relationship Type="http://schemas.openxmlformats.org/officeDocument/2006/relationships/slide" Target="/ppt/slides/slide7.xml" Id="Rf0db056ea648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b1d2a1ad2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1dad96b494fba" /><Relationship Type="http://schemas.openxmlformats.org/officeDocument/2006/relationships/theme" Target="/ppt/slideMasters/theme/theme1.xml" Id="R6b0ca78aec50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1dad96b49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aa77ce2d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a8928638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a0f0f669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dc06aefd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4cddbbcc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ecbafc39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d337f896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