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474c8ea1e746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1a7933b7eb4919"/>
  </p:sldMasterIdLst>
  <p:sldIdLst>
    <p:sldId xmlns:r="http://schemas.openxmlformats.org/officeDocument/2006/relationships" id="256" r:id="R17f42189070e4e05"/>
    <p:sldId xmlns:r="http://schemas.openxmlformats.org/officeDocument/2006/relationships" id="257" r:id="Raa08b4a8b88342ea"/>
    <p:sldId xmlns:r="http://schemas.openxmlformats.org/officeDocument/2006/relationships" id="258" r:id="Rf136a2331a4f47a6"/>
    <p:sldId xmlns:r="http://schemas.openxmlformats.org/officeDocument/2006/relationships" id="259" r:id="R3b6964a41a284ce4"/>
    <p:sldId xmlns:r="http://schemas.openxmlformats.org/officeDocument/2006/relationships" id="260" r:id="Rf7981dbd5f234324"/>
    <p:sldId xmlns:r="http://schemas.openxmlformats.org/officeDocument/2006/relationships" id="261" r:id="R2b4dc5be41114abe"/>
    <p:sldId xmlns:r="http://schemas.openxmlformats.org/officeDocument/2006/relationships" id="262" r:id="R7426184a8fbd4d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1a7933b7eb4919" /><Relationship Type="http://schemas.openxmlformats.org/officeDocument/2006/relationships/slide" Target="/ppt/slides/slide1.xml" Id="R17f42189070e4e05" /><Relationship Type="http://schemas.openxmlformats.org/officeDocument/2006/relationships/slide" Target="/ppt/slides/slide2.xml" Id="Raa08b4a8b88342ea" /><Relationship Type="http://schemas.openxmlformats.org/officeDocument/2006/relationships/slide" Target="/ppt/slides/slide3.xml" Id="Rf136a2331a4f47a6" /><Relationship Type="http://schemas.openxmlformats.org/officeDocument/2006/relationships/slide" Target="/ppt/slides/slide4.xml" Id="R3b6964a41a284ce4" /><Relationship Type="http://schemas.openxmlformats.org/officeDocument/2006/relationships/slide" Target="/ppt/slides/slide5.xml" Id="Rf7981dbd5f234324" /><Relationship Type="http://schemas.openxmlformats.org/officeDocument/2006/relationships/slide" Target="/ppt/slides/slide6.xml" Id="R2b4dc5be41114abe" /><Relationship Type="http://schemas.openxmlformats.org/officeDocument/2006/relationships/slide" Target="/ppt/slides/slide7.xml" Id="R7426184a8fbd4d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ae9c0b0fdf48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b84fbeba14da8" /><Relationship Type="http://schemas.openxmlformats.org/officeDocument/2006/relationships/theme" Target="/ppt/slideMasters/theme/theme1.xml" Id="Rd2caefc7f6c343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7b84fbeba14d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a4db2afff41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d60358af74f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9725a293340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d0a3c927e41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9b6b898704a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a8f7f2dad41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3d2fb01654e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LIGONJA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LIGONJA HOLDING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289 240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289 240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DEMIR LIGONJA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Demir Ligonja, Sven Morens veg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2408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926 015 508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