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b644b7486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6dc90c7db14fbd"/>
  </p:sldMasterIdLst>
  <p:sldIdLst>
    <p:sldId xmlns:r="http://schemas.openxmlformats.org/officeDocument/2006/relationships" id="256" r:id="Rc9b04a1cd70543a3"/>
    <p:sldId xmlns:r="http://schemas.openxmlformats.org/officeDocument/2006/relationships" id="257" r:id="R2f94426ef4c54e6c"/>
    <p:sldId xmlns:r="http://schemas.openxmlformats.org/officeDocument/2006/relationships" id="258" r:id="R023981e122c84919"/>
    <p:sldId xmlns:r="http://schemas.openxmlformats.org/officeDocument/2006/relationships" id="259" r:id="R27fa4ee16a144063"/>
    <p:sldId xmlns:r="http://schemas.openxmlformats.org/officeDocument/2006/relationships" id="260" r:id="R7000b99d27634b57"/>
    <p:sldId xmlns:r="http://schemas.openxmlformats.org/officeDocument/2006/relationships" id="261" r:id="R7785d0eb21a44209"/>
    <p:sldId xmlns:r="http://schemas.openxmlformats.org/officeDocument/2006/relationships" id="262" r:id="R222fa49aadd043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dc90c7db14fbd" /><Relationship Type="http://schemas.openxmlformats.org/officeDocument/2006/relationships/slide" Target="/ppt/slides/slide1.xml" Id="Rc9b04a1cd70543a3" /><Relationship Type="http://schemas.openxmlformats.org/officeDocument/2006/relationships/slide" Target="/ppt/slides/slide2.xml" Id="R2f94426ef4c54e6c" /><Relationship Type="http://schemas.openxmlformats.org/officeDocument/2006/relationships/slide" Target="/ppt/slides/slide3.xml" Id="R023981e122c84919" /><Relationship Type="http://schemas.openxmlformats.org/officeDocument/2006/relationships/slide" Target="/ppt/slides/slide4.xml" Id="R27fa4ee16a144063" /><Relationship Type="http://schemas.openxmlformats.org/officeDocument/2006/relationships/slide" Target="/ppt/slides/slide5.xml" Id="R7000b99d27634b57" /><Relationship Type="http://schemas.openxmlformats.org/officeDocument/2006/relationships/slide" Target="/ppt/slides/slide6.xml" Id="R7785d0eb21a44209" /><Relationship Type="http://schemas.openxmlformats.org/officeDocument/2006/relationships/slide" Target="/ppt/slides/slide7.xml" Id="R222fa49aadd043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24f03e62c45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e6074f2ad4e9b" /><Relationship Type="http://schemas.openxmlformats.org/officeDocument/2006/relationships/theme" Target="/ppt/slideMasters/theme/theme1.xml" Id="R3cf5511aa7f5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e6074f2ad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4037af711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a5b4496c9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778a5b9d14e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38c650ce7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46ee04e244b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956782bac47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04dc99eb1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 ØKONOMI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1 086 250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BALK INGER-LISE KOLSTAD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FJELLBERG ELIN HELENE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Helene Fjellberg, Veritasveien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925 993 042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