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826996e9d843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f6aa82b644fc2"/>
  </p:sldMasterIdLst>
  <p:sldIdLst>
    <p:sldId xmlns:r="http://schemas.openxmlformats.org/officeDocument/2006/relationships" id="256" r:id="R01cba0ab995e4c05"/>
    <p:sldId xmlns:r="http://schemas.openxmlformats.org/officeDocument/2006/relationships" id="257" r:id="Re35ae3b557fa4810"/>
    <p:sldId xmlns:r="http://schemas.openxmlformats.org/officeDocument/2006/relationships" id="258" r:id="Re62fdad503464727"/>
    <p:sldId xmlns:r="http://schemas.openxmlformats.org/officeDocument/2006/relationships" id="259" r:id="R3c88a306ee894f68"/>
    <p:sldId xmlns:r="http://schemas.openxmlformats.org/officeDocument/2006/relationships" id="260" r:id="Rcddc1d61e2eb49b4"/>
    <p:sldId xmlns:r="http://schemas.openxmlformats.org/officeDocument/2006/relationships" id="261" r:id="Re2c63fe3e07843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f6aa82b644fc2" /><Relationship Type="http://schemas.openxmlformats.org/officeDocument/2006/relationships/slide" Target="/ppt/slides/slide1.xml" Id="R01cba0ab995e4c05" /><Relationship Type="http://schemas.openxmlformats.org/officeDocument/2006/relationships/slide" Target="/ppt/slides/slide2.xml" Id="Re35ae3b557fa4810" /><Relationship Type="http://schemas.openxmlformats.org/officeDocument/2006/relationships/slide" Target="/ppt/slides/slide3.xml" Id="Re62fdad503464727" /><Relationship Type="http://schemas.openxmlformats.org/officeDocument/2006/relationships/slide" Target="/ppt/slides/slide4.xml" Id="R3c88a306ee894f68" /><Relationship Type="http://schemas.openxmlformats.org/officeDocument/2006/relationships/slide" Target="/ppt/slides/slide5.xml" Id="Rcddc1d61e2eb49b4" /><Relationship Type="http://schemas.openxmlformats.org/officeDocument/2006/relationships/slide" Target="/ppt/slides/slide6.xml" Id="Re2c63fe3e07843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fbce699994b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a45837d2e424e" /><Relationship Type="http://schemas.openxmlformats.org/officeDocument/2006/relationships/theme" Target="/ppt/slideMasters/theme/theme1.xml" Id="R91d0317abd9e43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da45837d2e42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c6e9592574d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ef36329a24e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f1cafbd1943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9a4a167e34e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04b5e283e44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559f43fe843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Elin Helene Fjellberg, Veritasveien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925 993 042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ØKONOMI AS</a:t>
            </a:r>
          </a:p>
        </p:txBody>
      </p:sp>
    </p:spTree>
  </p:cSld>
  <p:clrMapOvr>
    <a:masterClrMapping xmlns:a="http://schemas.openxmlformats.org/drawingml/2006/main"/>
  </p:clrMapOvr>
</p:sld>
</file>