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281408fb9a41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b6613236bf4268"/>
  </p:sldMasterIdLst>
  <p:sldIdLst>
    <p:sldId xmlns:r="http://schemas.openxmlformats.org/officeDocument/2006/relationships" id="256" r:id="Ra073ec087c3e453c"/>
    <p:sldId xmlns:r="http://schemas.openxmlformats.org/officeDocument/2006/relationships" id="257" r:id="Ra13b134ada8c43b1"/>
    <p:sldId xmlns:r="http://schemas.openxmlformats.org/officeDocument/2006/relationships" id="258" r:id="R051f5e2169c04ec2"/>
    <p:sldId xmlns:r="http://schemas.openxmlformats.org/officeDocument/2006/relationships" id="259" r:id="Rcf37cd19afcc406e"/>
    <p:sldId xmlns:r="http://schemas.openxmlformats.org/officeDocument/2006/relationships" id="260" r:id="R41648ff068fe44fc"/>
    <p:sldId xmlns:r="http://schemas.openxmlformats.org/officeDocument/2006/relationships" id="261" r:id="R651521d64a654863"/>
    <p:sldId xmlns:r="http://schemas.openxmlformats.org/officeDocument/2006/relationships" id="262" r:id="R320a6509536042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6613236bf4268" /><Relationship Type="http://schemas.openxmlformats.org/officeDocument/2006/relationships/slide" Target="/ppt/slides/slide1.xml" Id="Ra073ec087c3e453c" /><Relationship Type="http://schemas.openxmlformats.org/officeDocument/2006/relationships/slide" Target="/ppt/slides/slide2.xml" Id="Ra13b134ada8c43b1" /><Relationship Type="http://schemas.openxmlformats.org/officeDocument/2006/relationships/slide" Target="/ppt/slides/slide3.xml" Id="R051f5e2169c04ec2" /><Relationship Type="http://schemas.openxmlformats.org/officeDocument/2006/relationships/slide" Target="/ppt/slides/slide4.xml" Id="Rcf37cd19afcc406e" /><Relationship Type="http://schemas.openxmlformats.org/officeDocument/2006/relationships/slide" Target="/ppt/slides/slide5.xml" Id="R41648ff068fe44fc" /><Relationship Type="http://schemas.openxmlformats.org/officeDocument/2006/relationships/slide" Target="/ppt/slides/slide6.xml" Id="R651521d64a654863" /><Relationship Type="http://schemas.openxmlformats.org/officeDocument/2006/relationships/slide" Target="/ppt/slides/slide7.xml" Id="R320a6509536042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ae6997c844f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d79cb3d474000" /><Relationship Type="http://schemas.openxmlformats.org/officeDocument/2006/relationships/theme" Target="/ppt/slideMasters/theme/theme1.xml" Id="R4837e50871d54c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4d79cb3d4740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53203720448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ed878258946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b6ccd228649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3b2df490644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961a4c9f64b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1a006b8a748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b4216531f47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JESPER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JESPER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606 503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945 369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1 370 070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CHRISTIAN J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Jesper Nygaard, Olaf Bulls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925 985 341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