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75f93db126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2a5f613f147fc"/>
  </p:sldMasterIdLst>
  <p:sldIdLst>
    <p:sldId xmlns:r="http://schemas.openxmlformats.org/officeDocument/2006/relationships" id="256" r:id="R68bc910708ad422c"/>
    <p:sldId xmlns:r="http://schemas.openxmlformats.org/officeDocument/2006/relationships" id="257" r:id="R2a05e5a604d44971"/>
    <p:sldId xmlns:r="http://schemas.openxmlformats.org/officeDocument/2006/relationships" id="258" r:id="R50c2ff1352ff49fd"/>
    <p:sldId xmlns:r="http://schemas.openxmlformats.org/officeDocument/2006/relationships" id="259" r:id="R2d09a6c740e14219"/>
    <p:sldId xmlns:r="http://schemas.openxmlformats.org/officeDocument/2006/relationships" id="260" r:id="Raa0c7c1bb8f94039"/>
    <p:sldId xmlns:r="http://schemas.openxmlformats.org/officeDocument/2006/relationships" id="261" r:id="R0c7c9a1fd427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2a5f613f147fc" /><Relationship Type="http://schemas.openxmlformats.org/officeDocument/2006/relationships/slide" Target="/ppt/slides/slide1.xml" Id="R68bc910708ad422c" /><Relationship Type="http://schemas.openxmlformats.org/officeDocument/2006/relationships/slide" Target="/ppt/slides/slide2.xml" Id="R2a05e5a604d44971" /><Relationship Type="http://schemas.openxmlformats.org/officeDocument/2006/relationships/slide" Target="/ppt/slides/slide3.xml" Id="R50c2ff1352ff49fd" /><Relationship Type="http://schemas.openxmlformats.org/officeDocument/2006/relationships/slide" Target="/ppt/slides/slide4.xml" Id="R2d09a6c740e14219" /><Relationship Type="http://schemas.openxmlformats.org/officeDocument/2006/relationships/slide" Target="/ppt/slides/slide5.xml" Id="Raa0c7c1bb8f94039" /><Relationship Type="http://schemas.openxmlformats.org/officeDocument/2006/relationships/slide" Target="/ppt/slides/slide6.xml" Id="R0c7c9a1fd427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fdaba9121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4bd7aebec4a1d" /><Relationship Type="http://schemas.openxmlformats.org/officeDocument/2006/relationships/theme" Target="/ppt/slideMasters/theme/theme1.xml" Id="R4c8184d66d5344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4bd7aebec4a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a5fae440b4a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e5b1909b0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fbb68e16345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b4e90126945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85aad64144d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77c036915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JESPER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Jesper Nygaard, Olaf Bulls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925 985 341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