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74cfbbd381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5aa085e194b9d"/>
  </p:sldMasterIdLst>
  <p:sldIdLst>
    <p:sldId xmlns:r="http://schemas.openxmlformats.org/officeDocument/2006/relationships" id="256" r:id="Racbca6dde026412c"/>
    <p:sldId xmlns:r="http://schemas.openxmlformats.org/officeDocument/2006/relationships" id="257" r:id="R8d5e75e106eb4d16"/>
    <p:sldId xmlns:r="http://schemas.openxmlformats.org/officeDocument/2006/relationships" id="258" r:id="Rf4204e4c74184855"/>
    <p:sldId xmlns:r="http://schemas.openxmlformats.org/officeDocument/2006/relationships" id="259" r:id="R1012551519064357"/>
    <p:sldId xmlns:r="http://schemas.openxmlformats.org/officeDocument/2006/relationships" id="260" r:id="Rc8db53f0c33146b0"/>
    <p:sldId xmlns:r="http://schemas.openxmlformats.org/officeDocument/2006/relationships" id="261" r:id="R52cddbcc756b4fc2"/>
    <p:sldId xmlns:r="http://schemas.openxmlformats.org/officeDocument/2006/relationships" id="262" r:id="R872594b11a1541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5aa085e194b9d" /><Relationship Type="http://schemas.openxmlformats.org/officeDocument/2006/relationships/slide" Target="/ppt/slides/slide1.xml" Id="Racbca6dde026412c" /><Relationship Type="http://schemas.openxmlformats.org/officeDocument/2006/relationships/slide" Target="/ppt/slides/slide2.xml" Id="R8d5e75e106eb4d16" /><Relationship Type="http://schemas.openxmlformats.org/officeDocument/2006/relationships/slide" Target="/ppt/slides/slide3.xml" Id="Rf4204e4c74184855" /><Relationship Type="http://schemas.openxmlformats.org/officeDocument/2006/relationships/slide" Target="/ppt/slides/slide4.xml" Id="R1012551519064357" /><Relationship Type="http://schemas.openxmlformats.org/officeDocument/2006/relationships/slide" Target="/ppt/slides/slide5.xml" Id="Rc8db53f0c33146b0" /><Relationship Type="http://schemas.openxmlformats.org/officeDocument/2006/relationships/slide" Target="/ppt/slides/slide6.xml" Id="R52cddbcc756b4fc2" /><Relationship Type="http://schemas.openxmlformats.org/officeDocument/2006/relationships/slide" Target="/ppt/slides/slide7.xml" Id="R872594b11a1541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3396b922042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bf4faac874261" /><Relationship Type="http://schemas.openxmlformats.org/officeDocument/2006/relationships/theme" Target="/ppt/slideMasters/theme/theme1.xml" Id="R9794e5c26d634b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bf4faac8742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6580f67bc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9de329e62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282d2753245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624957dc4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2297042d3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412e586cb41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b9db5ae77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−2 625 183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20 980 003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113 397 082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133 495 524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MA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925 984 094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