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956c6fc0c34c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f55bf982be4820"/>
  </p:sldMasterIdLst>
  <p:sldIdLst>
    <p:sldId xmlns:r="http://schemas.openxmlformats.org/officeDocument/2006/relationships" id="256" r:id="Reda4b32aabe84c9c"/>
    <p:sldId xmlns:r="http://schemas.openxmlformats.org/officeDocument/2006/relationships" id="257" r:id="Re18c3e856ca943e9"/>
    <p:sldId xmlns:r="http://schemas.openxmlformats.org/officeDocument/2006/relationships" id="258" r:id="Rcc9d29c08c814dd2"/>
    <p:sldId xmlns:r="http://schemas.openxmlformats.org/officeDocument/2006/relationships" id="259" r:id="R6c3a7cc6b0984ffc"/>
    <p:sldId xmlns:r="http://schemas.openxmlformats.org/officeDocument/2006/relationships" id="260" r:id="R74b62c0ab7884dd1"/>
    <p:sldId xmlns:r="http://schemas.openxmlformats.org/officeDocument/2006/relationships" id="261" r:id="R29f3d9a557614d8e"/>
    <p:sldId xmlns:r="http://schemas.openxmlformats.org/officeDocument/2006/relationships" id="262" r:id="Rdba5a93b16a447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f55bf982be4820" /><Relationship Type="http://schemas.openxmlformats.org/officeDocument/2006/relationships/slide" Target="/ppt/slides/slide1.xml" Id="Reda4b32aabe84c9c" /><Relationship Type="http://schemas.openxmlformats.org/officeDocument/2006/relationships/slide" Target="/ppt/slides/slide2.xml" Id="Re18c3e856ca943e9" /><Relationship Type="http://schemas.openxmlformats.org/officeDocument/2006/relationships/slide" Target="/ppt/slides/slide3.xml" Id="Rcc9d29c08c814dd2" /><Relationship Type="http://schemas.openxmlformats.org/officeDocument/2006/relationships/slide" Target="/ppt/slides/slide4.xml" Id="R6c3a7cc6b0984ffc" /><Relationship Type="http://schemas.openxmlformats.org/officeDocument/2006/relationships/slide" Target="/ppt/slides/slide5.xml" Id="R74b62c0ab7884dd1" /><Relationship Type="http://schemas.openxmlformats.org/officeDocument/2006/relationships/slide" Target="/ppt/slides/slide6.xml" Id="R29f3d9a557614d8e" /><Relationship Type="http://schemas.openxmlformats.org/officeDocument/2006/relationships/slide" Target="/ppt/slides/slide7.xml" Id="Rdba5a93b16a447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e0885fce3346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7cb4788504105" /><Relationship Type="http://schemas.openxmlformats.org/officeDocument/2006/relationships/theme" Target="/ppt/slideMasters/theme/theme1.xml" Id="Re08d52bbe31e47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97cb47885041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cf95918d846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5c1098d5d4c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d075f242045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2d17831324b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eb0d5401b4c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90ab66e9d44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651afc4b747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 PI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 PI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4 079 413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1 720 070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−202 638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33 296 283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110 718 669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RGH INVEST AS  –  43,4 %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RINGSIDER AS  –  43,4 %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RINGSIDER AS  –  13,3 %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925 976 989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