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89649d71d044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e485a5d4fe4695"/>
  </p:sldMasterIdLst>
  <p:sldIdLst>
    <p:sldId xmlns:r="http://schemas.openxmlformats.org/officeDocument/2006/relationships" id="256" r:id="R4d9b7fc700404c4d"/>
    <p:sldId xmlns:r="http://schemas.openxmlformats.org/officeDocument/2006/relationships" id="257" r:id="R9ab09e1277164a1f"/>
    <p:sldId xmlns:r="http://schemas.openxmlformats.org/officeDocument/2006/relationships" id="258" r:id="Rc6892b1430764241"/>
    <p:sldId xmlns:r="http://schemas.openxmlformats.org/officeDocument/2006/relationships" id="259" r:id="Re407e57b8dd64b58"/>
    <p:sldId xmlns:r="http://schemas.openxmlformats.org/officeDocument/2006/relationships" id="260" r:id="R2b6ca9ff70434d7b"/>
    <p:sldId xmlns:r="http://schemas.openxmlformats.org/officeDocument/2006/relationships" id="261" r:id="R3aad99f73da24707"/>
    <p:sldId xmlns:r="http://schemas.openxmlformats.org/officeDocument/2006/relationships" id="262" r:id="Ra8617442a840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485a5d4fe4695" /><Relationship Type="http://schemas.openxmlformats.org/officeDocument/2006/relationships/slide" Target="/ppt/slides/slide1.xml" Id="R4d9b7fc700404c4d" /><Relationship Type="http://schemas.openxmlformats.org/officeDocument/2006/relationships/slide" Target="/ppt/slides/slide2.xml" Id="R9ab09e1277164a1f" /><Relationship Type="http://schemas.openxmlformats.org/officeDocument/2006/relationships/slide" Target="/ppt/slides/slide3.xml" Id="Rc6892b1430764241" /><Relationship Type="http://schemas.openxmlformats.org/officeDocument/2006/relationships/slide" Target="/ppt/slides/slide4.xml" Id="Re407e57b8dd64b58" /><Relationship Type="http://schemas.openxmlformats.org/officeDocument/2006/relationships/slide" Target="/ppt/slides/slide5.xml" Id="R2b6ca9ff70434d7b" /><Relationship Type="http://schemas.openxmlformats.org/officeDocument/2006/relationships/slide" Target="/ppt/slides/slide6.xml" Id="R3aad99f73da24707" /><Relationship Type="http://schemas.openxmlformats.org/officeDocument/2006/relationships/slide" Target="/ppt/slides/slide7.xml" Id="Ra8617442a840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214526d0f4e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4cb79f3164623" /><Relationship Type="http://schemas.openxmlformats.org/officeDocument/2006/relationships/theme" Target="/ppt/slideMasters/theme/theme1.xml" Id="R6035a067b38c4f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c4cb79f31646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d1987fe924f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1f62eee464f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20d7d60cc40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43c37768840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bb86c313b4e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e98169ce3745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25437dac944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HOTELCOMPAGNIE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HOTELCOMPAGNIE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−207 636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57 214 941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1 448 644 931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1 891 404 238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Barbros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post@glastad.no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925 928 763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HOTELCOMPAGNIE AS</a:t>
            </a:r>
          </a:p>
        </p:txBody>
      </p:sp>
    </p:spTree>
  </p:cSld>
  <p:clrMapOvr>
    <a:masterClrMapping xmlns:a="http://schemas.openxmlformats.org/drawingml/2006/main"/>
  </p:clrMapOvr>
</p:sld>
</file>