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195529853341e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a6c066e0f05422e"/>
  </p:sldMasterIdLst>
  <p:sldIdLst>
    <p:sldId xmlns:r="http://schemas.openxmlformats.org/officeDocument/2006/relationships" id="256" r:id="R235bf660c84345ce"/>
    <p:sldId xmlns:r="http://schemas.openxmlformats.org/officeDocument/2006/relationships" id="257" r:id="Rc03d6202e2c74927"/>
    <p:sldId xmlns:r="http://schemas.openxmlformats.org/officeDocument/2006/relationships" id="258" r:id="Re630fbda352e4a85"/>
    <p:sldId xmlns:r="http://schemas.openxmlformats.org/officeDocument/2006/relationships" id="259" r:id="Rf06e4b7729b342eb"/>
    <p:sldId xmlns:r="http://schemas.openxmlformats.org/officeDocument/2006/relationships" id="260" r:id="Rdc004540953e4788"/>
    <p:sldId xmlns:r="http://schemas.openxmlformats.org/officeDocument/2006/relationships" id="261" r:id="R51a092bd08b3496f"/>
    <p:sldId xmlns:r="http://schemas.openxmlformats.org/officeDocument/2006/relationships" id="262" r:id="Re785b62430784a2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6c066e0f05422e" /><Relationship Type="http://schemas.openxmlformats.org/officeDocument/2006/relationships/slide" Target="/ppt/slides/slide1.xml" Id="R235bf660c84345ce" /><Relationship Type="http://schemas.openxmlformats.org/officeDocument/2006/relationships/slide" Target="/ppt/slides/slide2.xml" Id="Rc03d6202e2c74927" /><Relationship Type="http://schemas.openxmlformats.org/officeDocument/2006/relationships/slide" Target="/ppt/slides/slide3.xml" Id="Re630fbda352e4a85" /><Relationship Type="http://schemas.openxmlformats.org/officeDocument/2006/relationships/slide" Target="/ppt/slides/slide4.xml" Id="Rf06e4b7729b342eb" /><Relationship Type="http://schemas.openxmlformats.org/officeDocument/2006/relationships/slide" Target="/ppt/slides/slide5.xml" Id="Rdc004540953e4788" /><Relationship Type="http://schemas.openxmlformats.org/officeDocument/2006/relationships/slide" Target="/ppt/slides/slide6.xml" Id="R51a092bd08b3496f" /><Relationship Type="http://schemas.openxmlformats.org/officeDocument/2006/relationships/slide" Target="/ppt/slides/slide7.xml" Id="Re785b62430784a2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0b4ea2365b409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f6981f9bfb465f" /><Relationship Type="http://schemas.openxmlformats.org/officeDocument/2006/relationships/theme" Target="/ppt/slideMasters/theme/theme1.xml" Id="R139fb1a510474e2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f6981f9bfb465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4df0a785564c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0fd7eb28df4a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bfa8c11baa4f6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6cde0a23914b0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0d946bad5b453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be7a2b6e9441d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ce12e9ced14e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ESINVEST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ESINVEST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−12 522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2 799 638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3 059 798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3 605 870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STEENSLAND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Utnes vei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4023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925 928 240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ESINVEST AS</a:t>
            </a:r>
          </a:p>
        </p:txBody>
      </p:sp>
    </p:spTree>
  </p:cSld>
  <p:clrMapOvr>
    <a:masterClrMapping xmlns:a="http://schemas.openxmlformats.org/drawingml/2006/main"/>
  </p:clrMapOvr>
</p:sld>
</file>