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af54a3e63547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93360e50334b45"/>
  </p:sldMasterIdLst>
  <p:sldIdLst>
    <p:sldId xmlns:r="http://schemas.openxmlformats.org/officeDocument/2006/relationships" id="256" r:id="R825b69a9741e4fde"/>
    <p:sldId xmlns:r="http://schemas.openxmlformats.org/officeDocument/2006/relationships" id="257" r:id="Rf2126def4567493b"/>
    <p:sldId xmlns:r="http://schemas.openxmlformats.org/officeDocument/2006/relationships" id="258" r:id="R98498f939f9948e9"/>
    <p:sldId xmlns:r="http://schemas.openxmlformats.org/officeDocument/2006/relationships" id="259" r:id="Rfdc4c22d350f4139"/>
    <p:sldId xmlns:r="http://schemas.openxmlformats.org/officeDocument/2006/relationships" id="260" r:id="R21346e45c0884d3b"/>
    <p:sldId xmlns:r="http://schemas.openxmlformats.org/officeDocument/2006/relationships" id="261" r:id="R89e96bae8c404445"/>
    <p:sldId xmlns:r="http://schemas.openxmlformats.org/officeDocument/2006/relationships" id="262" r:id="Ra3a21cef4aaf4c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93360e50334b45" /><Relationship Type="http://schemas.openxmlformats.org/officeDocument/2006/relationships/slide" Target="/ppt/slides/slide1.xml" Id="R825b69a9741e4fde" /><Relationship Type="http://schemas.openxmlformats.org/officeDocument/2006/relationships/slide" Target="/ppt/slides/slide2.xml" Id="Rf2126def4567493b" /><Relationship Type="http://schemas.openxmlformats.org/officeDocument/2006/relationships/slide" Target="/ppt/slides/slide3.xml" Id="R98498f939f9948e9" /><Relationship Type="http://schemas.openxmlformats.org/officeDocument/2006/relationships/slide" Target="/ppt/slides/slide4.xml" Id="Rfdc4c22d350f4139" /><Relationship Type="http://schemas.openxmlformats.org/officeDocument/2006/relationships/slide" Target="/ppt/slides/slide5.xml" Id="R21346e45c0884d3b" /><Relationship Type="http://schemas.openxmlformats.org/officeDocument/2006/relationships/slide" Target="/ppt/slides/slide6.xml" Id="R89e96bae8c404445" /><Relationship Type="http://schemas.openxmlformats.org/officeDocument/2006/relationships/slide" Target="/ppt/slides/slide7.xml" Id="Ra3a21cef4aaf4c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87a90ac2cc45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12971b0df246aa" /><Relationship Type="http://schemas.openxmlformats.org/officeDocument/2006/relationships/theme" Target="/ppt/slideMasters/theme/theme1.xml" Id="Rdfe04535a8e845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12971b0df246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aaba8a16ce4c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fed598c41d44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0d0b70ecc14b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9a33df6a9e4f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0ad38c69484b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ab182da5894e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86b15bccb042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JP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JP INVESTMENT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4 052 160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49 737 457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49 763 014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RISAN JOHAN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NRP Business Management AS, 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925 927 147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 INVESTMENT AS</a:t>
            </a:r>
          </a:p>
        </p:txBody>
      </p:sp>
    </p:spTree>
  </p:cSld>
  <p:clrMapOvr>
    <a:masterClrMapping xmlns:a="http://schemas.openxmlformats.org/drawingml/2006/main"/>
  </p:clrMapOvr>
</p:sld>
</file>