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4c3e6221f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82baa4fcc4f0c"/>
  </p:sldMasterIdLst>
  <p:sldIdLst>
    <p:sldId xmlns:r="http://schemas.openxmlformats.org/officeDocument/2006/relationships" id="256" r:id="R1dccbdd2fc1a4a5d"/>
    <p:sldId xmlns:r="http://schemas.openxmlformats.org/officeDocument/2006/relationships" id="257" r:id="R629e8a611e964add"/>
    <p:sldId xmlns:r="http://schemas.openxmlformats.org/officeDocument/2006/relationships" id="258" r:id="R48b3b5bdef6b4b67"/>
    <p:sldId xmlns:r="http://schemas.openxmlformats.org/officeDocument/2006/relationships" id="259" r:id="R3be5cd5367d346bb"/>
    <p:sldId xmlns:r="http://schemas.openxmlformats.org/officeDocument/2006/relationships" id="260" r:id="Rd223d036b4f54bec"/>
    <p:sldId xmlns:r="http://schemas.openxmlformats.org/officeDocument/2006/relationships" id="261" r:id="Ra5f280fed42f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82baa4fcc4f0c" /><Relationship Type="http://schemas.openxmlformats.org/officeDocument/2006/relationships/slide" Target="/ppt/slides/slide1.xml" Id="R1dccbdd2fc1a4a5d" /><Relationship Type="http://schemas.openxmlformats.org/officeDocument/2006/relationships/slide" Target="/ppt/slides/slide2.xml" Id="R629e8a611e964add" /><Relationship Type="http://schemas.openxmlformats.org/officeDocument/2006/relationships/slide" Target="/ppt/slides/slide3.xml" Id="R48b3b5bdef6b4b67" /><Relationship Type="http://schemas.openxmlformats.org/officeDocument/2006/relationships/slide" Target="/ppt/slides/slide4.xml" Id="R3be5cd5367d346bb" /><Relationship Type="http://schemas.openxmlformats.org/officeDocument/2006/relationships/slide" Target="/ppt/slides/slide5.xml" Id="Rd223d036b4f54bec" /><Relationship Type="http://schemas.openxmlformats.org/officeDocument/2006/relationships/slide" Target="/ppt/slides/slide6.xml" Id="Ra5f280fed42f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a0ef01a13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5270419924be7" /><Relationship Type="http://schemas.openxmlformats.org/officeDocument/2006/relationships/theme" Target="/ppt/slideMasters/theme/theme1.xml" Id="R8c83a1790d85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527041992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d211b59c6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c4da0d2946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d056bde28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5ba69915145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62a2eff4c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29a2e5d68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925 927 147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