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30be3f29ed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92cd200c64c0b"/>
  </p:sldMasterIdLst>
  <p:sldIdLst>
    <p:sldId xmlns:r="http://schemas.openxmlformats.org/officeDocument/2006/relationships" id="256" r:id="R52f80006964a4fd6"/>
    <p:sldId xmlns:r="http://schemas.openxmlformats.org/officeDocument/2006/relationships" id="257" r:id="R5b51270623be4b33"/>
    <p:sldId xmlns:r="http://schemas.openxmlformats.org/officeDocument/2006/relationships" id="258" r:id="R4e4eecf960604f36"/>
    <p:sldId xmlns:r="http://schemas.openxmlformats.org/officeDocument/2006/relationships" id="259" r:id="R65fc85d48cd84289"/>
    <p:sldId xmlns:r="http://schemas.openxmlformats.org/officeDocument/2006/relationships" id="260" r:id="R824b9c2056cd49ad"/>
    <p:sldId xmlns:r="http://schemas.openxmlformats.org/officeDocument/2006/relationships" id="261" r:id="R2fd91f47e7894df9"/>
    <p:sldId xmlns:r="http://schemas.openxmlformats.org/officeDocument/2006/relationships" id="262" r:id="Ra33315568d30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92cd200c64c0b" /><Relationship Type="http://schemas.openxmlformats.org/officeDocument/2006/relationships/slide" Target="/ppt/slides/slide1.xml" Id="R52f80006964a4fd6" /><Relationship Type="http://schemas.openxmlformats.org/officeDocument/2006/relationships/slide" Target="/ppt/slides/slide2.xml" Id="R5b51270623be4b33" /><Relationship Type="http://schemas.openxmlformats.org/officeDocument/2006/relationships/slide" Target="/ppt/slides/slide3.xml" Id="R4e4eecf960604f36" /><Relationship Type="http://schemas.openxmlformats.org/officeDocument/2006/relationships/slide" Target="/ppt/slides/slide4.xml" Id="R65fc85d48cd84289" /><Relationship Type="http://schemas.openxmlformats.org/officeDocument/2006/relationships/slide" Target="/ppt/slides/slide5.xml" Id="R824b9c2056cd49ad" /><Relationship Type="http://schemas.openxmlformats.org/officeDocument/2006/relationships/slide" Target="/ppt/slides/slide6.xml" Id="R2fd91f47e7894df9" /><Relationship Type="http://schemas.openxmlformats.org/officeDocument/2006/relationships/slide" Target="/ppt/slides/slide7.xml" Id="Ra33315568d30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2eb9732ef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0c48a7fa4419f" /><Relationship Type="http://schemas.openxmlformats.org/officeDocument/2006/relationships/theme" Target="/ppt/slideMasters/theme/theme1.xml" Id="R8a787081912e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a0c48a7fa441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ebc6315b4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d188cc822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3f492eb33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39601bf245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3e33b96664b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a4ca3931e43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a76fb634e43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4 334 201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46 031 333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48 100 041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MATILDA ANNA ALICE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