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33417919ea4b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329f9d74a2469b"/>
  </p:sldMasterIdLst>
  <p:sldIdLst>
    <p:sldId xmlns:r="http://schemas.openxmlformats.org/officeDocument/2006/relationships" id="256" r:id="R64d1c642d6d34f4b"/>
    <p:sldId xmlns:r="http://schemas.openxmlformats.org/officeDocument/2006/relationships" id="257" r:id="Ra909b52bd8c0401f"/>
    <p:sldId xmlns:r="http://schemas.openxmlformats.org/officeDocument/2006/relationships" id="258" r:id="R34d607871417473b"/>
    <p:sldId xmlns:r="http://schemas.openxmlformats.org/officeDocument/2006/relationships" id="259" r:id="R75e1b0b6d7c54d52"/>
    <p:sldId xmlns:r="http://schemas.openxmlformats.org/officeDocument/2006/relationships" id="260" r:id="R915c7c86c47d44dd"/>
    <p:sldId xmlns:r="http://schemas.openxmlformats.org/officeDocument/2006/relationships" id="261" r:id="Rb772ab2c5eb241bf"/>
    <p:sldId xmlns:r="http://schemas.openxmlformats.org/officeDocument/2006/relationships" id="262" r:id="R1411b6e3c5344e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29f9d74a2469b" /><Relationship Type="http://schemas.openxmlformats.org/officeDocument/2006/relationships/slide" Target="/ppt/slides/slide1.xml" Id="R64d1c642d6d34f4b" /><Relationship Type="http://schemas.openxmlformats.org/officeDocument/2006/relationships/slide" Target="/ppt/slides/slide2.xml" Id="Ra909b52bd8c0401f" /><Relationship Type="http://schemas.openxmlformats.org/officeDocument/2006/relationships/slide" Target="/ppt/slides/slide3.xml" Id="R34d607871417473b" /><Relationship Type="http://schemas.openxmlformats.org/officeDocument/2006/relationships/slide" Target="/ppt/slides/slide4.xml" Id="R75e1b0b6d7c54d52" /><Relationship Type="http://schemas.openxmlformats.org/officeDocument/2006/relationships/slide" Target="/ppt/slides/slide5.xml" Id="R915c7c86c47d44dd" /><Relationship Type="http://schemas.openxmlformats.org/officeDocument/2006/relationships/slide" Target="/ppt/slides/slide6.xml" Id="Rb772ab2c5eb241bf" /><Relationship Type="http://schemas.openxmlformats.org/officeDocument/2006/relationships/slide" Target="/ppt/slides/slide7.xml" Id="R1411b6e3c5344e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c8b2f4dec84a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f266d846e48fa" /><Relationship Type="http://schemas.openxmlformats.org/officeDocument/2006/relationships/theme" Target="/ppt/slideMasters/theme/theme1.xml" Id="Rda55a3145ed244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4f266d846e48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bbd073fbb47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29b3887d24c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4d93b2aee48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c6cc550b24c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261619dc74e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d1cebc04548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8fe00abb541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LILLBE INVEST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493 981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8 346 343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9 387 437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 BERGE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ROALKVAM BERGE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Bjoavegen 126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925 924 601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LILLBE INVEST AS</a:t>
            </a:r>
          </a:p>
        </p:txBody>
      </p:sp>
    </p:spTree>
  </p:cSld>
  <p:clrMapOvr>
    <a:masterClrMapping xmlns:a="http://schemas.openxmlformats.org/drawingml/2006/main"/>
  </p:clrMapOvr>
</p:sld>
</file>