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f843054535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e347e930354f49"/>
  </p:sldMasterIdLst>
  <p:sldIdLst>
    <p:sldId xmlns:r="http://schemas.openxmlformats.org/officeDocument/2006/relationships" id="256" r:id="Rcd6197021b3d4d68"/>
    <p:sldId xmlns:r="http://schemas.openxmlformats.org/officeDocument/2006/relationships" id="257" r:id="R5dfffc3b5bc44cef"/>
    <p:sldId xmlns:r="http://schemas.openxmlformats.org/officeDocument/2006/relationships" id="258" r:id="Re0e7bcce18a247bb"/>
    <p:sldId xmlns:r="http://schemas.openxmlformats.org/officeDocument/2006/relationships" id="259" r:id="Re38011993ea64bc8"/>
    <p:sldId xmlns:r="http://schemas.openxmlformats.org/officeDocument/2006/relationships" id="260" r:id="R74fbe06ada684ddd"/>
    <p:sldId xmlns:r="http://schemas.openxmlformats.org/officeDocument/2006/relationships" id="261" r:id="Ra7d47c998c5a4fad"/>
    <p:sldId xmlns:r="http://schemas.openxmlformats.org/officeDocument/2006/relationships" id="262" r:id="R49061ce0afd047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347e930354f49" /><Relationship Type="http://schemas.openxmlformats.org/officeDocument/2006/relationships/slide" Target="/ppt/slides/slide1.xml" Id="Rcd6197021b3d4d68" /><Relationship Type="http://schemas.openxmlformats.org/officeDocument/2006/relationships/slide" Target="/ppt/slides/slide2.xml" Id="R5dfffc3b5bc44cef" /><Relationship Type="http://schemas.openxmlformats.org/officeDocument/2006/relationships/slide" Target="/ppt/slides/slide3.xml" Id="Re0e7bcce18a247bb" /><Relationship Type="http://schemas.openxmlformats.org/officeDocument/2006/relationships/slide" Target="/ppt/slides/slide4.xml" Id="Re38011993ea64bc8" /><Relationship Type="http://schemas.openxmlformats.org/officeDocument/2006/relationships/slide" Target="/ppt/slides/slide5.xml" Id="R74fbe06ada684ddd" /><Relationship Type="http://schemas.openxmlformats.org/officeDocument/2006/relationships/slide" Target="/ppt/slides/slide6.xml" Id="Ra7d47c998c5a4fad" /><Relationship Type="http://schemas.openxmlformats.org/officeDocument/2006/relationships/slide" Target="/ppt/slides/slide7.xml" Id="R49061ce0afd047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6a36189c044f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42f965b174a46" /><Relationship Type="http://schemas.openxmlformats.org/officeDocument/2006/relationships/theme" Target="/ppt/slideMasters/theme/theme1.xml" Id="R3069b094bfaf4e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342f965b174a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875e57b254e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fcbdfc7ba48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bcc4ffdba40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b125d04ae48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3eb6a58ce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38633e5bf42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42ab1db5647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KAPITAL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659 947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23 129 694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23 320 603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AMALIE KNUTSEN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LEON KNUTSEN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925 920 010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KAPITAL AS</a:t>
            </a:r>
          </a:p>
        </p:txBody>
      </p:sp>
    </p:spTree>
  </p:cSld>
  <p:clrMapOvr>
    <a:masterClrMapping xmlns:a="http://schemas.openxmlformats.org/drawingml/2006/main"/>
  </p:clrMapOvr>
</p:sld>
</file>