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fc97ee9c3947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4d5fa0fbab4641"/>
  </p:sldMasterIdLst>
  <p:sldIdLst>
    <p:sldId xmlns:r="http://schemas.openxmlformats.org/officeDocument/2006/relationships" id="256" r:id="Re003288a08424223"/>
    <p:sldId xmlns:r="http://schemas.openxmlformats.org/officeDocument/2006/relationships" id="257" r:id="Rd868c0d47fff4aea"/>
    <p:sldId xmlns:r="http://schemas.openxmlformats.org/officeDocument/2006/relationships" id="258" r:id="R691f0c56adc74c89"/>
    <p:sldId xmlns:r="http://schemas.openxmlformats.org/officeDocument/2006/relationships" id="259" r:id="R797287a1d58649fa"/>
    <p:sldId xmlns:r="http://schemas.openxmlformats.org/officeDocument/2006/relationships" id="260" r:id="R69c68494b2fd4fb2"/>
    <p:sldId xmlns:r="http://schemas.openxmlformats.org/officeDocument/2006/relationships" id="261" r:id="Rae15e9ffe6f94225"/>
    <p:sldId xmlns:r="http://schemas.openxmlformats.org/officeDocument/2006/relationships" id="262" r:id="Rfadc7e1065b04a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d5fa0fbab4641" /><Relationship Type="http://schemas.openxmlformats.org/officeDocument/2006/relationships/slide" Target="/ppt/slides/slide1.xml" Id="Re003288a08424223" /><Relationship Type="http://schemas.openxmlformats.org/officeDocument/2006/relationships/slide" Target="/ppt/slides/slide2.xml" Id="Rd868c0d47fff4aea" /><Relationship Type="http://schemas.openxmlformats.org/officeDocument/2006/relationships/slide" Target="/ppt/slides/slide3.xml" Id="R691f0c56adc74c89" /><Relationship Type="http://schemas.openxmlformats.org/officeDocument/2006/relationships/slide" Target="/ppt/slides/slide4.xml" Id="R797287a1d58649fa" /><Relationship Type="http://schemas.openxmlformats.org/officeDocument/2006/relationships/slide" Target="/ppt/slides/slide5.xml" Id="R69c68494b2fd4fb2" /><Relationship Type="http://schemas.openxmlformats.org/officeDocument/2006/relationships/slide" Target="/ppt/slides/slide6.xml" Id="Rae15e9ffe6f94225" /><Relationship Type="http://schemas.openxmlformats.org/officeDocument/2006/relationships/slide" Target="/ppt/slides/slide7.xml" Id="Rfadc7e1065b04a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9d664aa6ba44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53e8b6d534274" /><Relationship Type="http://schemas.openxmlformats.org/officeDocument/2006/relationships/theme" Target="/ppt/slideMasters/theme/theme1.xml" Id="Rc741e102170243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c53e8b6d5342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04a5ded2e47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998e8bf6f47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836f7869e48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8f92f15174f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c119b0ae94a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89416706c45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bc9efe5cd44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35 927 265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5 541 999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3 539 720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16 794 590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LOGIN FINANS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post@loginfinans.no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925 913 731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