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3b06bdb5a247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63573c6a5a4f9e"/>
  </p:sldMasterIdLst>
  <p:sldIdLst>
    <p:sldId xmlns:r="http://schemas.openxmlformats.org/officeDocument/2006/relationships" id="256" r:id="R2834d6141d6247e6"/>
    <p:sldId xmlns:r="http://schemas.openxmlformats.org/officeDocument/2006/relationships" id="257" r:id="Rcc116b14a4274407"/>
    <p:sldId xmlns:r="http://schemas.openxmlformats.org/officeDocument/2006/relationships" id="258" r:id="R165be42959444a90"/>
    <p:sldId xmlns:r="http://schemas.openxmlformats.org/officeDocument/2006/relationships" id="259" r:id="R88ad1a7c52db444d"/>
    <p:sldId xmlns:r="http://schemas.openxmlformats.org/officeDocument/2006/relationships" id="260" r:id="R11b0752a107b4c17"/>
    <p:sldId xmlns:r="http://schemas.openxmlformats.org/officeDocument/2006/relationships" id="261" r:id="R7a97c20549a845b7"/>
    <p:sldId xmlns:r="http://schemas.openxmlformats.org/officeDocument/2006/relationships" id="262" r:id="Rbdff5458cbbc40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63573c6a5a4f9e" /><Relationship Type="http://schemas.openxmlformats.org/officeDocument/2006/relationships/slide" Target="/ppt/slides/slide1.xml" Id="R2834d6141d6247e6" /><Relationship Type="http://schemas.openxmlformats.org/officeDocument/2006/relationships/slide" Target="/ppt/slides/slide2.xml" Id="Rcc116b14a4274407" /><Relationship Type="http://schemas.openxmlformats.org/officeDocument/2006/relationships/slide" Target="/ppt/slides/slide3.xml" Id="R165be42959444a90" /><Relationship Type="http://schemas.openxmlformats.org/officeDocument/2006/relationships/slide" Target="/ppt/slides/slide4.xml" Id="R88ad1a7c52db444d" /><Relationship Type="http://schemas.openxmlformats.org/officeDocument/2006/relationships/slide" Target="/ppt/slides/slide5.xml" Id="R11b0752a107b4c17" /><Relationship Type="http://schemas.openxmlformats.org/officeDocument/2006/relationships/slide" Target="/ppt/slides/slide6.xml" Id="R7a97c20549a845b7" /><Relationship Type="http://schemas.openxmlformats.org/officeDocument/2006/relationships/slide" Target="/ppt/slides/slide7.xml" Id="Rbdff5458cbbc40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963d75890b4a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a2b6b7e5884f59" /><Relationship Type="http://schemas.openxmlformats.org/officeDocument/2006/relationships/theme" Target="/ppt/slideMasters/theme/theme1.xml" Id="R6bab4514b2134c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a2b6b7e5884f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fccf0985d42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098bb81f9a44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a01ee520a443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8cb56f3a9945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bcd88922d84c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787e1ba5df4c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f6503543b4f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E-PE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E-PE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E-PE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E-PE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E-PE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E-PE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−217 185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8 020 898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8 022 751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E-PE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EYVIND PETTERSSON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E-PE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Eyvind Pettersson, Reinhold Zieglers veg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6414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925 906 123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E-PE AS</a:t>
            </a:r>
          </a:p>
        </p:txBody>
      </p:sp>
    </p:spTree>
  </p:cSld>
  <p:clrMapOvr>
    <a:masterClrMapping xmlns:a="http://schemas.openxmlformats.org/drawingml/2006/main"/>
  </p:clrMapOvr>
</p:sld>
</file>