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c418645266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fc7fea7c6047b9"/>
  </p:sldMasterIdLst>
  <p:sldIdLst>
    <p:sldId xmlns:r="http://schemas.openxmlformats.org/officeDocument/2006/relationships" id="256" r:id="Rfec2fa5580df4d6c"/>
    <p:sldId xmlns:r="http://schemas.openxmlformats.org/officeDocument/2006/relationships" id="257" r:id="Rf7f1066626844c3c"/>
    <p:sldId xmlns:r="http://schemas.openxmlformats.org/officeDocument/2006/relationships" id="258" r:id="R2bd9f6032ea04e2f"/>
    <p:sldId xmlns:r="http://schemas.openxmlformats.org/officeDocument/2006/relationships" id="259" r:id="R5dda1247596c436d"/>
    <p:sldId xmlns:r="http://schemas.openxmlformats.org/officeDocument/2006/relationships" id="260" r:id="R39ec47469230498a"/>
    <p:sldId xmlns:r="http://schemas.openxmlformats.org/officeDocument/2006/relationships" id="261" r:id="Rc8eb6bc7d2e44f1b"/>
    <p:sldId xmlns:r="http://schemas.openxmlformats.org/officeDocument/2006/relationships" id="262" r:id="R12c954f0e43b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fc7fea7c6047b9" /><Relationship Type="http://schemas.openxmlformats.org/officeDocument/2006/relationships/slide" Target="/ppt/slides/slide1.xml" Id="Rfec2fa5580df4d6c" /><Relationship Type="http://schemas.openxmlformats.org/officeDocument/2006/relationships/slide" Target="/ppt/slides/slide2.xml" Id="Rf7f1066626844c3c" /><Relationship Type="http://schemas.openxmlformats.org/officeDocument/2006/relationships/slide" Target="/ppt/slides/slide3.xml" Id="R2bd9f6032ea04e2f" /><Relationship Type="http://schemas.openxmlformats.org/officeDocument/2006/relationships/slide" Target="/ppt/slides/slide4.xml" Id="R5dda1247596c436d" /><Relationship Type="http://schemas.openxmlformats.org/officeDocument/2006/relationships/slide" Target="/ppt/slides/slide5.xml" Id="R39ec47469230498a" /><Relationship Type="http://schemas.openxmlformats.org/officeDocument/2006/relationships/slide" Target="/ppt/slides/slide6.xml" Id="Rc8eb6bc7d2e44f1b" /><Relationship Type="http://schemas.openxmlformats.org/officeDocument/2006/relationships/slide" Target="/ppt/slides/slide7.xml" Id="R12c954f0e43b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51ba4927144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cb800c954a88" /><Relationship Type="http://schemas.openxmlformats.org/officeDocument/2006/relationships/theme" Target="/ppt/slideMasters/theme/theme1.xml" Id="Rffbf5ac0c63e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6cb800c954a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8f75da42b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f187ee937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6dd8e970341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b5c50363f48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0be42d004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bd49c537946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670dd8a39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KAPITAL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23 129 685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23 320 591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ALINE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LEON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925 904 589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 KAPITAL AS</a:t>
            </a:r>
          </a:p>
        </p:txBody>
      </p:sp>
    </p:spTree>
  </p:cSld>
  <p:clrMapOvr>
    <a:masterClrMapping xmlns:a="http://schemas.openxmlformats.org/drawingml/2006/main"/>
  </p:clrMapOvr>
</p:sld>
</file>