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41c9346d543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1f0066a1ba4480"/>
  </p:sldMasterIdLst>
  <p:sldIdLst>
    <p:sldId xmlns:r="http://schemas.openxmlformats.org/officeDocument/2006/relationships" id="256" r:id="Rbe60b679eea940c3"/>
    <p:sldId xmlns:r="http://schemas.openxmlformats.org/officeDocument/2006/relationships" id="257" r:id="R9e77c82ec73f444a"/>
    <p:sldId xmlns:r="http://schemas.openxmlformats.org/officeDocument/2006/relationships" id="258" r:id="R1702a437d952449d"/>
    <p:sldId xmlns:r="http://schemas.openxmlformats.org/officeDocument/2006/relationships" id="259" r:id="R501c8534952540f6"/>
    <p:sldId xmlns:r="http://schemas.openxmlformats.org/officeDocument/2006/relationships" id="260" r:id="R4e07377d10664f6d"/>
    <p:sldId xmlns:r="http://schemas.openxmlformats.org/officeDocument/2006/relationships" id="261" r:id="R79262623a5b94fac"/>
    <p:sldId xmlns:r="http://schemas.openxmlformats.org/officeDocument/2006/relationships" id="262" r:id="R2ee6b649563b46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1f0066a1ba4480" /><Relationship Type="http://schemas.openxmlformats.org/officeDocument/2006/relationships/slide" Target="/ppt/slides/slide1.xml" Id="Rbe60b679eea940c3" /><Relationship Type="http://schemas.openxmlformats.org/officeDocument/2006/relationships/slide" Target="/ppt/slides/slide2.xml" Id="R9e77c82ec73f444a" /><Relationship Type="http://schemas.openxmlformats.org/officeDocument/2006/relationships/slide" Target="/ppt/slides/slide3.xml" Id="R1702a437d952449d" /><Relationship Type="http://schemas.openxmlformats.org/officeDocument/2006/relationships/slide" Target="/ppt/slides/slide4.xml" Id="R501c8534952540f6" /><Relationship Type="http://schemas.openxmlformats.org/officeDocument/2006/relationships/slide" Target="/ppt/slides/slide5.xml" Id="R4e07377d10664f6d" /><Relationship Type="http://schemas.openxmlformats.org/officeDocument/2006/relationships/slide" Target="/ppt/slides/slide6.xml" Id="R79262623a5b94fac" /><Relationship Type="http://schemas.openxmlformats.org/officeDocument/2006/relationships/slide" Target="/ppt/slides/slide7.xml" Id="R2ee6b649563b46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b4e735c85b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365eb0804530" /><Relationship Type="http://schemas.openxmlformats.org/officeDocument/2006/relationships/theme" Target="/ppt/slideMasters/theme/theme1.xml" Id="R7f7799df7a4b49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71365eb08045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fe6e8e278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ca99f8f6e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71269b03b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a7b32012e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6c1015bd549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d86298ad25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2601fb3fd4b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