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0f25ab4fb94c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6df61d94c04145"/>
  </p:sldMasterIdLst>
  <p:sldIdLst>
    <p:sldId xmlns:r="http://schemas.openxmlformats.org/officeDocument/2006/relationships" id="256" r:id="R1a53b0b5239a4b89"/>
    <p:sldId xmlns:r="http://schemas.openxmlformats.org/officeDocument/2006/relationships" id="257" r:id="R3fb2a3b2cb3d4421"/>
    <p:sldId xmlns:r="http://schemas.openxmlformats.org/officeDocument/2006/relationships" id="258" r:id="R1d198774d5e14783"/>
    <p:sldId xmlns:r="http://schemas.openxmlformats.org/officeDocument/2006/relationships" id="259" r:id="R1665f2d555aa444a"/>
    <p:sldId xmlns:r="http://schemas.openxmlformats.org/officeDocument/2006/relationships" id="260" r:id="R93b57c5672544442"/>
    <p:sldId xmlns:r="http://schemas.openxmlformats.org/officeDocument/2006/relationships" id="261" r:id="Rd4dd206cd6d84724"/>
    <p:sldId xmlns:r="http://schemas.openxmlformats.org/officeDocument/2006/relationships" id="262" r:id="Re129204038ca40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6df61d94c04145" /><Relationship Type="http://schemas.openxmlformats.org/officeDocument/2006/relationships/slide" Target="/ppt/slides/slide1.xml" Id="R1a53b0b5239a4b89" /><Relationship Type="http://schemas.openxmlformats.org/officeDocument/2006/relationships/slide" Target="/ppt/slides/slide2.xml" Id="R3fb2a3b2cb3d4421" /><Relationship Type="http://schemas.openxmlformats.org/officeDocument/2006/relationships/slide" Target="/ppt/slides/slide3.xml" Id="R1d198774d5e14783" /><Relationship Type="http://schemas.openxmlformats.org/officeDocument/2006/relationships/slide" Target="/ppt/slides/slide4.xml" Id="R1665f2d555aa444a" /><Relationship Type="http://schemas.openxmlformats.org/officeDocument/2006/relationships/slide" Target="/ppt/slides/slide5.xml" Id="R93b57c5672544442" /><Relationship Type="http://schemas.openxmlformats.org/officeDocument/2006/relationships/slide" Target="/ppt/slides/slide6.xml" Id="Rd4dd206cd6d84724" /><Relationship Type="http://schemas.openxmlformats.org/officeDocument/2006/relationships/slide" Target="/ppt/slides/slide7.xml" Id="Re129204038ca40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b6fb57967c4c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8d743d2cb34175" /><Relationship Type="http://schemas.openxmlformats.org/officeDocument/2006/relationships/theme" Target="/ppt/slideMasters/theme/theme1.xml" Id="Ra8e17fbaca974a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8d743d2cb341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5e132e004b4c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7c09586cfa44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85295fcb594d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ac9b9531144f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7bb7e7d73446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860acddb2f47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c6f93eed8d46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OPPKUVEN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OPPKUVEN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OPPKUVEN INVEST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OPPKUVEN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OPPKUVEN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OPPKUVEN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1 085 997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1 667 018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2 688 692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OPPKUVEN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HERSTAD TOROLV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OPPKUVEN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Midgarveien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925 896 888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OPPKUVEN INVEST AS</a:t>
            </a:r>
          </a:p>
        </p:txBody>
      </p:sp>
    </p:spTree>
  </p:cSld>
  <p:clrMapOvr>
    <a:masterClrMapping xmlns:a="http://schemas.openxmlformats.org/drawingml/2006/main"/>
  </p:clrMapOvr>
</p:sld>
</file>