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bd1e6daf74b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e6215d5f54b8f"/>
  </p:sldMasterIdLst>
  <p:sldIdLst>
    <p:sldId xmlns:r="http://schemas.openxmlformats.org/officeDocument/2006/relationships" id="256" r:id="Rf9e407dbfd0740fb"/>
    <p:sldId xmlns:r="http://schemas.openxmlformats.org/officeDocument/2006/relationships" id="257" r:id="R8df314ecb66640f3"/>
    <p:sldId xmlns:r="http://schemas.openxmlformats.org/officeDocument/2006/relationships" id="258" r:id="R403e121c4ee44759"/>
    <p:sldId xmlns:r="http://schemas.openxmlformats.org/officeDocument/2006/relationships" id="259" r:id="R68bc448a152a4e66"/>
    <p:sldId xmlns:r="http://schemas.openxmlformats.org/officeDocument/2006/relationships" id="260" r:id="Rfad2db7f26fd4bd4"/>
    <p:sldId xmlns:r="http://schemas.openxmlformats.org/officeDocument/2006/relationships" id="261" r:id="R483b12fe49854383"/>
    <p:sldId xmlns:r="http://schemas.openxmlformats.org/officeDocument/2006/relationships" id="262" r:id="R8d9ebcd6037f44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e6215d5f54b8f" /><Relationship Type="http://schemas.openxmlformats.org/officeDocument/2006/relationships/slide" Target="/ppt/slides/slide1.xml" Id="Rf9e407dbfd0740fb" /><Relationship Type="http://schemas.openxmlformats.org/officeDocument/2006/relationships/slide" Target="/ppt/slides/slide2.xml" Id="R8df314ecb66640f3" /><Relationship Type="http://schemas.openxmlformats.org/officeDocument/2006/relationships/slide" Target="/ppt/slides/slide3.xml" Id="R403e121c4ee44759" /><Relationship Type="http://schemas.openxmlformats.org/officeDocument/2006/relationships/slide" Target="/ppt/slides/slide4.xml" Id="R68bc448a152a4e66" /><Relationship Type="http://schemas.openxmlformats.org/officeDocument/2006/relationships/slide" Target="/ppt/slides/slide5.xml" Id="Rfad2db7f26fd4bd4" /><Relationship Type="http://schemas.openxmlformats.org/officeDocument/2006/relationships/slide" Target="/ppt/slides/slide6.xml" Id="R483b12fe49854383" /><Relationship Type="http://schemas.openxmlformats.org/officeDocument/2006/relationships/slide" Target="/ppt/slides/slide7.xml" Id="R8d9ebcd6037f44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3865e20f942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5c2cd69dc45aa" /><Relationship Type="http://schemas.openxmlformats.org/officeDocument/2006/relationships/theme" Target="/ppt/slideMasters/theme/theme1.xml" Id="Rb1be20ef47674e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e5c2cd69dc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65597e1cd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5fff0b473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e8e994dfd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acf704fd94e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da13361434f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da42dceb749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43e220a7649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