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ae2a32d9f364b1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1d1b34807fb4a21"/>
  </p:sldMasterIdLst>
  <p:sldIdLst>
    <p:sldId xmlns:r="http://schemas.openxmlformats.org/officeDocument/2006/relationships" id="256" r:id="Ra6700a07ba704805"/>
    <p:sldId xmlns:r="http://schemas.openxmlformats.org/officeDocument/2006/relationships" id="257" r:id="R5a1e1b50753a437f"/>
    <p:sldId xmlns:r="http://schemas.openxmlformats.org/officeDocument/2006/relationships" id="258" r:id="Rc8ac6905f5dd48e9"/>
    <p:sldId xmlns:r="http://schemas.openxmlformats.org/officeDocument/2006/relationships" id="259" r:id="Rf0e7c9e534884d0c"/>
    <p:sldId xmlns:r="http://schemas.openxmlformats.org/officeDocument/2006/relationships" id="260" r:id="R82c5c46cd8d64c45"/>
    <p:sldId xmlns:r="http://schemas.openxmlformats.org/officeDocument/2006/relationships" id="261" r:id="R56d547205d894d6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1d1b34807fb4a21" /><Relationship Type="http://schemas.openxmlformats.org/officeDocument/2006/relationships/slide" Target="/ppt/slides/slide1.xml" Id="Ra6700a07ba704805" /><Relationship Type="http://schemas.openxmlformats.org/officeDocument/2006/relationships/slide" Target="/ppt/slides/slide2.xml" Id="R5a1e1b50753a437f" /><Relationship Type="http://schemas.openxmlformats.org/officeDocument/2006/relationships/slide" Target="/ppt/slides/slide3.xml" Id="Rc8ac6905f5dd48e9" /><Relationship Type="http://schemas.openxmlformats.org/officeDocument/2006/relationships/slide" Target="/ppt/slides/slide4.xml" Id="Rf0e7c9e534884d0c" /><Relationship Type="http://schemas.openxmlformats.org/officeDocument/2006/relationships/slide" Target="/ppt/slides/slide5.xml" Id="R82c5c46cd8d64c45" /><Relationship Type="http://schemas.openxmlformats.org/officeDocument/2006/relationships/slide" Target="/ppt/slides/slide6.xml" Id="R56d547205d894d6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1b2e753c6544bd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ed46be7be042ed" /><Relationship Type="http://schemas.openxmlformats.org/officeDocument/2006/relationships/theme" Target="/ppt/slideMasters/theme/theme1.xml" Id="Rf9069b1e83ff431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7ed46be7be042e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826a8774fc457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8f617efd5a4fd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26330f1d34400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6b362da7c345c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32be75294b407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aaef3cf5ce418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KLIMA OG BYGG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KLIMA OG BYGG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KLIMA OG BYGG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KLIMA OG BYGG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KLIMA OG BYGG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KLIMA OG BYGG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Rolf Wickstrøms vei 15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0484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es@fiberas.no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925 856 487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KLIMA OG BYGG HOLDING AS</a:t>
            </a:r>
          </a:p>
        </p:txBody>
      </p:sp>
    </p:spTree>
  </p:cSld>
  <p:clrMapOvr>
    <a:masterClrMapping xmlns:a="http://schemas.openxmlformats.org/drawingml/2006/main"/>
  </p:clrMapOvr>
</p:sld>
</file>