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60072254d14e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4d0131678740d7"/>
  </p:sldMasterIdLst>
  <p:sldIdLst>
    <p:sldId xmlns:r="http://schemas.openxmlformats.org/officeDocument/2006/relationships" id="256" r:id="R3f0f588c34b44525"/>
    <p:sldId xmlns:r="http://schemas.openxmlformats.org/officeDocument/2006/relationships" id="257" r:id="Re9aa4fbd64954bea"/>
    <p:sldId xmlns:r="http://schemas.openxmlformats.org/officeDocument/2006/relationships" id="258" r:id="R265d9a64261446cb"/>
    <p:sldId xmlns:r="http://schemas.openxmlformats.org/officeDocument/2006/relationships" id="259" r:id="R46ae2235a48d4679"/>
    <p:sldId xmlns:r="http://schemas.openxmlformats.org/officeDocument/2006/relationships" id="260" r:id="R87665db03f924e79"/>
    <p:sldId xmlns:r="http://schemas.openxmlformats.org/officeDocument/2006/relationships" id="261" r:id="R0972b852d39b47c1"/>
    <p:sldId xmlns:r="http://schemas.openxmlformats.org/officeDocument/2006/relationships" id="262" r:id="Rc3e80d71dcbd46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d0131678740d7" /><Relationship Type="http://schemas.openxmlformats.org/officeDocument/2006/relationships/slide" Target="/ppt/slides/slide1.xml" Id="R3f0f588c34b44525" /><Relationship Type="http://schemas.openxmlformats.org/officeDocument/2006/relationships/slide" Target="/ppt/slides/slide2.xml" Id="Re9aa4fbd64954bea" /><Relationship Type="http://schemas.openxmlformats.org/officeDocument/2006/relationships/slide" Target="/ppt/slides/slide3.xml" Id="R265d9a64261446cb" /><Relationship Type="http://schemas.openxmlformats.org/officeDocument/2006/relationships/slide" Target="/ppt/slides/slide4.xml" Id="R46ae2235a48d4679" /><Relationship Type="http://schemas.openxmlformats.org/officeDocument/2006/relationships/slide" Target="/ppt/slides/slide5.xml" Id="R87665db03f924e79" /><Relationship Type="http://schemas.openxmlformats.org/officeDocument/2006/relationships/slide" Target="/ppt/slides/slide6.xml" Id="R0972b852d39b47c1" /><Relationship Type="http://schemas.openxmlformats.org/officeDocument/2006/relationships/slide" Target="/ppt/slides/slide7.xml" Id="Rc3e80d71dcbd46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07e781291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f2f8a357e410c" /><Relationship Type="http://schemas.openxmlformats.org/officeDocument/2006/relationships/theme" Target="/ppt/slideMasters/theme/theme1.xml" Id="R96f2d4be85d243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ff2f8a357e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ddb8bdddd4b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0f7ea022048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d51c4cdf54a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090d1de2348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02c0062de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9781b76d446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7087b0eae43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