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ebf58fc4264f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ef99775a7a4ab3"/>
  </p:sldMasterIdLst>
  <p:sldIdLst>
    <p:sldId xmlns:r="http://schemas.openxmlformats.org/officeDocument/2006/relationships" id="256" r:id="R3307755e67cf4c98"/>
    <p:sldId xmlns:r="http://schemas.openxmlformats.org/officeDocument/2006/relationships" id="257" r:id="R05f591bc9450471c"/>
    <p:sldId xmlns:r="http://schemas.openxmlformats.org/officeDocument/2006/relationships" id="258" r:id="R20a244a307f84c3e"/>
    <p:sldId xmlns:r="http://schemas.openxmlformats.org/officeDocument/2006/relationships" id="259" r:id="R0070b84886c34029"/>
    <p:sldId xmlns:r="http://schemas.openxmlformats.org/officeDocument/2006/relationships" id="260" r:id="R63453e0a1e2e4001"/>
    <p:sldId xmlns:r="http://schemas.openxmlformats.org/officeDocument/2006/relationships" id="261" r:id="R6b77cbcf0c824f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ef99775a7a4ab3" /><Relationship Type="http://schemas.openxmlformats.org/officeDocument/2006/relationships/slide" Target="/ppt/slides/slide1.xml" Id="R3307755e67cf4c98" /><Relationship Type="http://schemas.openxmlformats.org/officeDocument/2006/relationships/slide" Target="/ppt/slides/slide2.xml" Id="R05f591bc9450471c" /><Relationship Type="http://schemas.openxmlformats.org/officeDocument/2006/relationships/slide" Target="/ppt/slides/slide3.xml" Id="R20a244a307f84c3e" /><Relationship Type="http://schemas.openxmlformats.org/officeDocument/2006/relationships/slide" Target="/ppt/slides/slide4.xml" Id="R0070b84886c34029" /><Relationship Type="http://schemas.openxmlformats.org/officeDocument/2006/relationships/slide" Target="/ppt/slides/slide5.xml" Id="R63453e0a1e2e4001" /><Relationship Type="http://schemas.openxmlformats.org/officeDocument/2006/relationships/slide" Target="/ppt/slides/slide6.xml" Id="R6b77cbcf0c824f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31541eedd43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fa3f452a04d1a" /><Relationship Type="http://schemas.openxmlformats.org/officeDocument/2006/relationships/theme" Target="/ppt/slideMasters/theme/theme1.xml" Id="R3b9307be203c44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2fa3f452a04d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9122f91e84a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bd2b0141f4a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a033705d44c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8ec0f712244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e82bf486648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0c80fe21645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