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6097ec4da47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07e46032fe4f75"/>
  </p:sldMasterIdLst>
  <p:sldIdLst>
    <p:sldId xmlns:r="http://schemas.openxmlformats.org/officeDocument/2006/relationships" id="256" r:id="Rb8a46d9b99ef4f4a"/>
    <p:sldId xmlns:r="http://schemas.openxmlformats.org/officeDocument/2006/relationships" id="257" r:id="R1031e425008547a3"/>
    <p:sldId xmlns:r="http://schemas.openxmlformats.org/officeDocument/2006/relationships" id="258" r:id="R2428c4df43a44b57"/>
    <p:sldId xmlns:r="http://schemas.openxmlformats.org/officeDocument/2006/relationships" id="259" r:id="R9a67c9e6bd324fe1"/>
    <p:sldId xmlns:r="http://schemas.openxmlformats.org/officeDocument/2006/relationships" id="260" r:id="Raf60b71cf41749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7e46032fe4f75" /><Relationship Type="http://schemas.openxmlformats.org/officeDocument/2006/relationships/slide" Target="/ppt/slides/slide1.xml" Id="Rb8a46d9b99ef4f4a" /><Relationship Type="http://schemas.openxmlformats.org/officeDocument/2006/relationships/slide" Target="/ppt/slides/slide2.xml" Id="R1031e425008547a3" /><Relationship Type="http://schemas.openxmlformats.org/officeDocument/2006/relationships/slide" Target="/ppt/slides/slide3.xml" Id="R2428c4df43a44b57" /><Relationship Type="http://schemas.openxmlformats.org/officeDocument/2006/relationships/slide" Target="/ppt/slides/slide4.xml" Id="R9a67c9e6bd324fe1" /><Relationship Type="http://schemas.openxmlformats.org/officeDocument/2006/relationships/slide" Target="/ppt/slides/slide5.xml" Id="Raf60b71cf41749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9f85f8b1945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137b2a39349fe" /><Relationship Type="http://schemas.openxmlformats.org/officeDocument/2006/relationships/theme" Target="/ppt/slideMasters/theme/theme1.xml" Id="R43161f15de0347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137b2a39349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d507741914a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a84f0596641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630d40f7045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1074bc29b44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0e47030b34a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