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cf94a3669e45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b7091689a647f2"/>
  </p:sldMasterIdLst>
  <p:sldIdLst>
    <p:sldId xmlns:r="http://schemas.openxmlformats.org/officeDocument/2006/relationships" id="256" r:id="R9097b6f4ff3a4753"/>
    <p:sldId xmlns:r="http://schemas.openxmlformats.org/officeDocument/2006/relationships" id="257" r:id="R6c2d29c42cf94370"/>
    <p:sldId xmlns:r="http://schemas.openxmlformats.org/officeDocument/2006/relationships" id="258" r:id="R5943509b74f94dd9"/>
    <p:sldId xmlns:r="http://schemas.openxmlformats.org/officeDocument/2006/relationships" id="259" r:id="Rac137a30cacb4a47"/>
    <p:sldId xmlns:r="http://schemas.openxmlformats.org/officeDocument/2006/relationships" id="260" r:id="Rb5e849450b6a48b3"/>
    <p:sldId xmlns:r="http://schemas.openxmlformats.org/officeDocument/2006/relationships" id="261" r:id="Rfd90807a77404085"/>
    <p:sldId xmlns:r="http://schemas.openxmlformats.org/officeDocument/2006/relationships" id="262" r:id="R0d608400538a43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7091689a647f2" /><Relationship Type="http://schemas.openxmlformats.org/officeDocument/2006/relationships/slide" Target="/ppt/slides/slide1.xml" Id="R9097b6f4ff3a4753" /><Relationship Type="http://schemas.openxmlformats.org/officeDocument/2006/relationships/slide" Target="/ppt/slides/slide2.xml" Id="R6c2d29c42cf94370" /><Relationship Type="http://schemas.openxmlformats.org/officeDocument/2006/relationships/slide" Target="/ppt/slides/slide3.xml" Id="R5943509b74f94dd9" /><Relationship Type="http://schemas.openxmlformats.org/officeDocument/2006/relationships/slide" Target="/ppt/slides/slide4.xml" Id="Rac137a30cacb4a47" /><Relationship Type="http://schemas.openxmlformats.org/officeDocument/2006/relationships/slide" Target="/ppt/slides/slide5.xml" Id="Rb5e849450b6a48b3" /><Relationship Type="http://schemas.openxmlformats.org/officeDocument/2006/relationships/slide" Target="/ppt/slides/slide6.xml" Id="Rfd90807a77404085" /><Relationship Type="http://schemas.openxmlformats.org/officeDocument/2006/relationships/slide" Target="/ppt/slides/slide7.xml" Id="R0d608400538a43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3337e52b84d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22c3f53ca42c4" /><Relationship Type="http://schemas.openxmlformats.org/officeDocument/2006/relationships/theme" Target="/ppt/slideMasters/theme/theme1.xml" Id="R45c8684ae1b247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d22c3f53ca42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5c8fef45c4e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793ba032048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bddbcb48545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f9358283242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4b49f32e645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c7f4cab1943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bda5e3a394a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KICKSIDE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KICKSIDE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1 466 086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2 197 973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4 355 916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NESBJØRG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Haflans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925 849 014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