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ab60384d26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465e373dc94f7f"/>
  </p:sldMasterIdLst>
  <p:sldIdLst>
    <p:sldId xmlns:r="http://schemas.openxmlformats.org/officeDocument/2006/relationships" id="256" r:id="Rd95dcabfec6d4d21"/>
    <p:sldId xmlns:r="http://schemas.openxmlformats.org/officeDocument/2006/relationships" id="257" r:id="R33365bde5cde45ce"/>
    <p:sldId xmlns:r="http://schemas.openxmlformats.org/officeDocument/2006/relationships" id="258" r:id="Ra94361625cad4496"/>
    <p:sldId xmlns:r="http://schemas.openxmlformats.org/officeDocument/2006/relationships" id="259" r:id="Rd5c29a31964544f6"/>
    <p:sldId xmlns:r="http://schemas.openxmlformats.org/officeDocument/2006/relationships" id="260" r:id="R3171f9b0ec1a4ef5"/>
    <p:sldId xmlns:r="http://schemas.openxmlformats.org/officeDocument/2006/relationships" id="261" r:id="Re2b76972517f45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65e373dc94f7f" /><Relationship Type="http://schemas.openxmlformats.org/officeDocument/2006/relationships/slide" Target="/ppt/slides/slide1.xml" Id="Rd95dcabfec6d4d21" /><Relationship Type="http://schemas.openxmlformats.org/officeDocument/2006/relationships/slide" Target="/ppt/slides/slide2.xml" Id="R33365bde5cde45ce" /><Relationship Type="http://schemas.openxmlformats.org/officeDocument/2006/relationships/slide" Target="/ppt/slides/slide3.xml" Id="Ra94361625cad4496" /><Relationship Type="http://schemas.openxmlformats.org/officeDocument/2006/relationships/slide" Target="/ppt/slides/slide4.xml" Id="Rd5c29a31964544f6" /><Relationship Type="http://schemas.openxmlformats.org/officeDocument/2006/relationships/slide" Target="/ppt/slides/slide5.xml" Id="R3171f9b0ec1a4ef5" /><Relationship Type="http://schemas.openxmlformats.org/officeDocument/2006/relationships/slide" Target="/ppt/slides/slide6.xml" Id="Re2b76972517f45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eeb676d944f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3c0dccbd84f12" /><Relationship Type="http://schemas.openxmlformats.org/officeDocument/2006/relationships/theme" Target="/ppt/slideMasters/theme/theme1.xml" Id="R329fdaf7782440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3c0dccbd84f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808532dda46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ea56d496c4e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7822c265940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c39540f4540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9389049c641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be39859a84b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KICKSIDE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Haflans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925 849 014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