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5e3c9f833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52a69e9df4e91"/>
  </p:sldMasterIdLst>
  <p:sldIdLst>
    <p:sldId xmlns:r="http://schemas.openxmlformats.org/officeDocument/2006/relationships" id="256" r:id="Rd3aaf0c108f745c0"/>
    <p:sldId xmlns:r="http://schemas.openxmlformats.org/officeDocument/2006/relationships" id="257" r:id="R90d018499a364bb8"/>
    <p:sldId xmlns:r="http://schemas.openxmlformats.org/officeDocument/2006/relationships" id="258" r:id="R6320b774edd747a3"/>
    <p:sldId xmlns:r="http://schemas.openxmlformats.org/officeDocument/2006/relationships" id="259" r:id="R38689cbaaa89454a"/>
    <p:sldId xmlns:r="http://schemas.openxmlformats.org/officeDocument/2006/relationships" id="260" r:id="R548780307ba6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52a69e9df4e91" /><Relationship Type="http://schemas.openxmlformats.org/officeDocument/2006/relationships/slide" Target="/ppt/slides/slide1.xml" Id="Rd3aaf0c108f745c0" /><Relationship Type="http://schemas.openxmlformats.org/officeDocument/2006/relationships/slide" Target="/ppt/slides/slide2.xml" Id="R90d018499a364bb8" /><Relationship Type="http://schemas.openxmlformats.org/officeDocument/2006/relationships/slide" Target="/ppt/slides/slide3.xml" Id="R6320b774edd747a3" /><Relationship Type="http://schemas.openxmlformats.org/officeDocument/2006/relationships/slide" Target="/ppt/slides/slide4.xml" Id="R38689cbaaa89454a" /><Relationship Type="http://schemas.openxmlformats.org/officeDocument/2006/relationships/slide" Target="/ppt/slides/slide5.xml" Id="R548780307ba6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bc919474f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9183a74a44c9" /><Relationship Type="http://schemas.openxmlformats.org/officeDocument/2006/relationships/theme" Target="/ppt/slideMasters/theme/theme1.xml" Id="R4bfdd738d9b7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99183a74a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a508e0eda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2359eab6a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102007b42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c86a92a64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eb8b87a48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VESTLANDSREVISJON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VESTLANDSREVISJON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925 841 153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