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3191bb86b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7bea8319b404e"/>
  </p:sldMasterIdLst>
  <p:sldIdLst>
    <p:sldId xmlns:r="http://schemas.openxmlformats.org/officeDocument/2006/relationships" id="256" r:id="R0574984c16bf435c"/>
    <p:sldId xmlns:r="http://schemas.openxmlformats.org/officeDocument/2006/relationships" id="257" r:id="R2a1b1086f7f94bb6"/>
    <p:sldId xmlns:r="http://schemas.openxmlformats.org/officeDocument/2006/relationships" id="258" r:id="Ra81b8b68a83e400b"/>
    <p:sldId xmlns:r="http://schemas.openxmlformats.org/officeDocument/2006/relationships" id="259" r:id="R02ce3cc9072f43f1"/>
    <p:sldId xmlns:r="http://schemas.openxmlformats.org/officeDocument/2006/relationships" id="260" r:id="Rc9e2730d857047be"/>
    <p:sldId xmlns:r="http://schemas.openxmlformats.org/officeDocument/2006/relationships" id="261" r:id="Rd276f7d4501e47e4"/>
    <p:sldId xmlns:r="http://schemas.openxmlformats.org/officeDocument/2006/relationships" id="262" r:id="R914657b01a52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7bea8319b404e" /><Relationship Type="http://schemas.openxmlformats.org/officeDocument/2006/relationships/slide" Target="/ppt/slides/slide1.xml" Id="R0574984c16bf435c" /><Relationship Type="http://schemas.openxmlformats.org/officeDocument/2006/relationships/slide" Target="/ppt/slides/slide2.xml" Id="R2a1b1086f7f94bb6" /><Relationship Type="http://schemas.openxmlformats.org/officeDocument/2006/relationships/slide" Target="/ppt/slides/slide3.xml" Id="Ra81b8b68a83e400b" /><Relationship Type="http://schemas.openxmlformats.org/officeDocument/2006/relationships/slide" Target="/ppt/slides/slide4.xml" Id="R02ce3cc9072f43f1" /><Relationship Type="http://schemas.openxmlformats.org/officeDocument/2006/relationships/slide" Target="/ppt/slides/slide5.xml" Id="Rc9e2730d857047be" /><Relationship Type="http://schemas.openxmlformats.org/officeDocument/2006/relationships/slide" Target="/ppt/slides/slide6.xml" Id="Rd276f7d4501e47e4" /><Relationship Type="http://schemas.openxmlformats.org/officeDocument/2006/relationships/slide" Target="/ppt/slides/slide7.xml" Id="R914657b01a52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648a64c18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5d22a67db4a0e" /><Relationship Type="http://schemas.openxmlformats.org/officeDocument/2006/relationships/theme" Target="/ppt/slideMasters/theme/theme1.xml" Id="R94d04bd6bde4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5d22a67db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1aa4f2a1f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f0677a7e0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5f2ee0ec54c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dd0a1dbc8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64d27f0e8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c61ab770640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33fbab835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OLAV PEDERSEN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HELMERS OLSEN PEDERSEN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925 821 586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