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ef51558c2d42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71883ec21444d"/>
  </p:sldMasterIdLst>
  <p:sldIdLst>
    <p:sldId xmlns:r="http://schemas.openxmlformats.org/officeDocument/2006/relationships" id="256" r:id="R0c9d615b9ac1476e"/>
    <p:sldId xmlns:r="http://schemas.openxmlformats.org/officeDocument/2006/relationships" id="257" r:id="R29b27d4c0a1a492e"/>
    <p:sldId xmlns:r="http://schemas.openxmlformats.org/officeDocument/2006/relationships" id="258" r:id="R71b885939a7943a2"/>
    <p:sldId xmlns:r="http://schemas.openxmlformats.org/officeDocument/2006/relationships" id="259" r:id="Re0b7675055794019"/>
    <p:sldId xmlns:r="http://schemas.openxmlformats.org/officeDocument/2006/relationships" id="260" r:id="R3314622489344731"/>
    <p:sldId xmlns:r="http://schemas.openxmlformats.org/officeDocument/2006/relationships" id="261" r:id="R44c0ea9f80cc4f85"/>
    <p:sldId xmlns:r="http://schemas.openxmlformats.org/officeDocument/2006/relationships" id="262" r:id="R21684f5fc699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71883ec21444d" /><Relationship Type="http://schemas.openxmlformats.org/officeDocument/2006/relationships/slide" Target="/ppt/slides/slide1.xml" Id="R0c9d615b9ac1476e" /><Relationship Type="http://schemas.openxmlformats.org/officeDocument/2006/relationships/slide" Target="/ppt/slides/slide2.xml" Id="R29b27d4c0a1a492e" /><Relationship Type="http://schemas.openxmlformats.org/officeDocument/2006/relationships/slide" Target="/ppt/slides/slide3.xml" Id="R71b885939a7943a2" /><Relationship Type="http://schemas.openxmlformats.org/officeDocument/2006/relationships/slide" Target="/ppt/slides/slide4.xml" Id="Re0b7675055794019" /><Relationship Type="http://schemas.openxmlformats.org/officeDocument/2006/relationships/slide" Target="/ppt/slides/slide5.xml" Id="R3314622489344731" /><Relationship Type="http://schemas.openxmlformats.org/officeDocument/2006/relationships/slide" Target="/ppt/slides/slide6.xml" Id="R44c0ea9f80cc4f85" /><Relationship Type="http://schemas.openxmlformats.org/officeDocument/2006/relationships/slide" Target="/ppt/slides/slide7.xml" Id="R21684f5fc699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b9f556aa2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557b23d024b13" /><Relationship Type="http://schemas.openxmlformats.org/officeDocument/2006/relationships/theme" Target="/ppt/slideMasters/theme/theme1.xml" Id="R87dc76055bf8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2557b23d02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f2e999f97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43e6a05de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f586baf3e40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c1e9062cc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c7d1abab845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d706a1843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51108dfd141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52 361 000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52 629 484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63 351 018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FUSDAHL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