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609cab0e76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2c728b585c4a64"/>
  </p:sldMasterIdLst>
  <p:sldIdLst>
    <p:sldId xmlns:r="http://schemas.openxmlformats.org/officeDocument/2006/relationships" id="256" r:id="R6145c0e9448b4a53"/>
    <p:sldId xmlns:r="http://schemas.openxmlformats.org/officeDocument/2006/relationships" id="257" r:id="R801714fbef374e5e"/>
    <p:sldId xmlns:r="http://schemas.openxmlformats.org/officeDocument/2006/relationships" id="258" r:id="R1950acbcb1dc455b"/>
    <p:sldId xmlns:r="http://schemas.openxmlformats.org/officeDocument/2006/relationships" id="259" r:id="Rff48a660e2064e5a"/>
    <p:sldId xmlns:r="http://schemas.openxmlformats.org/officeDocument/2006/relationships" id="260" r:id="R77116af0773f426b"/>
    <p:sldId xmlns:r="http://schemas.openxmlformats.org/officeDocument/2006/relationships" id="261" r:id="R94721b5477d743d8"/>
    <p:sldId xmlns:r="http://schemas.openxmlformats.org/officeDocument/2006/relationships" id="262" r:id="Rcf0ca567efa4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c728b585c4a64" /><Relationship Type="http://schemas.openxmlformats.org/officeDocument/2006/relationships/slide" Target="/ppt/slides/slide1.xml" Id="R6145c0e9448b4a53" /><Relationship Type="http://schemas.openxmlformats.org/officeDocument/2006/relationships/slide" Target="/ppt/slides/slide2.xml" Id="R801714fbef374e5e" /><Relationship Type="http://schemas.openxmlformats.org/officeDocument/2006/relationships/slide" Target="/ppt/slides/slide3.xml" Id="R1950acbcb1dc455b" /><Relationship Type="http://schemas.openxmlformats.org/officeDocument/2006/relationships/slide" Target="/ppt/slides/slide4.xml" Id="Rff48a660e2064e5a" /><Relationship Type="http://schemas.openxmlformats.org/officeDocument/2006/relationships/slide" Target="/ppt/slides/slide5.xml" Id="R77116af0773f426b" /><Relationship Type="http://schemas.openxmlformats.org/officeDocument/2006/relationships/slide" Target="/ppt/slides/slide6.xml" Id="R94721b5477d743d8" /><Relationship Type="http://schemas.openxmlformats.org/officeDocument/2006/relationships/slide" Target="/ppt/slides/slide7.xml" Id="Rcf0ca567efa4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9d25f2fe240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5e2cc1c454b73" /><Relationship Type="http://schemas.openxmlformats.org/officeDocument/2006/relationships/theme" Target="/ppt/slideMasters/theme/theme1.xml" Id="R0474d22d9dbe49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5e2cc1c454b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37ad9eb0046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fc4df105043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8616c250d47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d7f5c46534e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fa73640f649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67b1a56fb4d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a5b244dbd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TORD FOLESON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FOLESON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1 503 100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−261 149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7 111 130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8 909 062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LEVIN NESTVOLD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Torstein Juberg, Allmenningen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925 814 822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FOLESON AS</a:t>
            </a:r>
          </a:p>
        </p:txBody>
      </p:sp>
    </p:spTree>
  </p:cSld>
  <p:clrMapOvr>
    <a:masterClrMapping xmlns:a="http://schemas.openxmlformats.org/drawingml/2006/main"/>
  </p:clrMapOvr>
</p:sld>
</file>