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47b4d0873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f8dd8f5834adc"/>
  </p:sldMasterIdLst>
  <p:sldIdLst>
    <p:sldId xmlns:r="http://schemas.openxmlformats.org/officeDocument/2006/relationships" id="256" r:id="Re253b157eabf458d"/>
    <p:sldId xmlns:r="http://schemas.openxmlformats.org/officeDocument/2006/relationships" id="257" r:id="R55749aeb27cf4b78"/>
    <p:sldId xmlns:r="http://schemas.openxmlformats.org/officeDocument/2006/relationships" id="258" r:id="R15d8e0fad6b3488a"/>
    <p:sldId xmlns:r="http://schemas.openxmlformats.org/officeDocument/2006/relationships" id="259" r:id="R44dbe033aaee46bc"/>
    <p:sldId xmlns:r="http://schemas.openxmlformats.org/officeDocument/2006/relationships" id="260" r:id="Rf7e989dec8d549f8"/>
    <p:sldId xmlns:r="http://schemas.openxmlformats.org/officeDocument/2006/relationships" id="261" r:id="R1f32e43d4f7e432e"/>
    <p:sldId xmlns:r="http://schemas.openxmlformats.org/officeDocument/2006/relationships" id="262" r:id="R29b4700ac20b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f8dd8f5834adc" /><Relationship Type="http://schemas.openxmlformats.org/officeDocument/2006/relationships/slide" Target="/ppt/slides/slide1.xml" Id="Re253b157eabf458d" /><Relationship Type="http://schemas.openxmlformats.org/officeDocument/2006/relationships/slide" Target="/ppt/slides/slide2.xml" Id="R55749aeb27cf4b78" /><Relationship Type="http://schemas.openxmlformats.org/officeDocument/2006/relationships/slide" Target="/ppt/slides/slide3.xml" Id="R15d8e0fad6b3488a" /><Relationship Type="http://schemas.openxmlformats.org/officeDocument/2006/relationships/slide" Target="/ppt/slides/slide4.xml" Id="R44dbe033aaee46bc" /><Relationship Type="http://schemas.openxmlformats.org/officeDocument/2006/relationships/slide" Target="/ppt/slides/slide5.xml" Id="Rf7e989dec8d549f8" /><Relationship Type="http://schemas.openxmlformats.org/officeDocument/2006/relationships/slide" Target="/ppt/slides/slide6.xml" Id="R1f32e43d4f7e432e" /><Relationship Type="http://schemas.openxmlformats.org/officeDocument/2006/relationships/slide" Target="/ppt/slides/slide7.xml" Id="R29b4700ac20b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f671c2c314e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86ba1afe3427d" /><Relationship Type="http://schemas.openxmlformats.org/officeDocument/2006/relationships/theme" Target="/ppt/slideMasters/theme/theme1.xml" Id="Rc6c54ce591ff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86ba1afe3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6dea5ff5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b9abe3ab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edea063d1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8f9a5e93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1c24f173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6943527b04f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2f25ded4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VEST-FISK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Hoplandssjøen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