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fea57c9ffe42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9ef946a0854a59"/>
  </p:sldMasterIdLst>
  <p:sldIdLst>
    <p:sldId xmlns:r="http://schemas.openxmlformats.org/officeDocument/2006/relationships" id="256" r:id="R1fe4eacd0e2b4b0a"/>
    <p:sldId xmlns:r="http://schemas.openxmlformats.org/officeDocument/2006/relationships" id="257" r:id="R76fc994125404819"/>
    <p:sldId xmlns:r="http://schemas.openxmlformats.org/officeDocument/2006/relationships" id="258" r:id="Rbd8358839a684589"/>
    <p:sldId xmlns:r="http://schemas.openxmlformats.org/officeDocument/2006/relationships" id="259" r:id="R3deb82def9464271"/>
    <p:sldId xmlns:r="http://schemas.openxmlformats.org/officeDocument/2006/relationships" id="260" r:id="R8ba83b5f2dbd4300"/>
    <p:sldId xmlns:r="http://schemas.openxmlformats.org/officeDocument/2006/relationships" id="261" r:id="R31d5f23342b04782"/>
    <p:sldId xmlns:r="http://schemas.openxmlformats.org/officeDocument/2006/relationships" id="262" r:id="R66203eda440549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9ef946a0854a59" /><Relationship Type="http://schemas.openxmlformats.org/officeDocument/2006/relationships/slide" Target="/ppt/slides/slide1.xml" Id="R1fe4eacd0e2b4b0a" /><Relationship Type="http://schemas.openxmlformats.org/officeDocument/2006/relationships/slide" Target="/ppt/slides/slide2.xml" Id="R76fc994125404819" /><Relationship Type="http://schemas.openxmlformats.org/officeDocument/2006/relationships/slide" Target="/ppt/slides/slide3.xml" Id="Rbd8358839a684589" /><Relationship Type="http://schemas.openxmlformats.org/officeDocument/2006/relationships/slide" Target="/ppt/slides/slide4.xml" Id="R3deb82def9464271" /><Relationship Type="http://schemas.openxmlformats.org/officeDocument/2006/relationships/slide" Target="/ppt/slides/slide5.xml" Id="R8ba83b5f2dbd4300" /><Relationship Type="http://schemas.openxmlformats.org/officeDocument/2006/relationships/slide" Target="/ppt/slides/slide6.xml" Id="R31d5f23342b04782" /><Relationship Type="http://schemas.openxmlformats.org/officeDocument/2006/relationships/slide" Target="/ppt/slides/slide7.xml" Id="R66203eda440549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024f827d3a4b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efa9cd4a24e26" /><Relationship Type="http://schemas.openxmlformats.org/officeDocument/2006/relationships/theme" Target="/ppt/slideMasters/theme/theme1.xml" Id="Ra599542993e44c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9efa9cd4a24e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f391c245e43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84ef267ca43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71e495b1247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1361094c2347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773854c0b41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18549e3554e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130a7751d4e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MATU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MATU INVEST AS ble etablert [år] og holder til i Spikkestad.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11 224 900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34 976 901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35 188 870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 TUINMAN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Mark Tuinman, Kunnskapsveien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3430 Spikkestad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925 798 576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MATU INVEST AS</a:t>
            </a:r>
          </a:p>
        </p:txBody>
      </p:sp>
    </p:spTree>
  </p:cSld>
  <p:clrMapOvr>
    <a:masterClrMapping xmlns:a="http://schemas.openxmlformats.org/drawingml/2006/main"/>
  </p:clrMapOvr>
</p:sld>
</file>